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78" r:id="rId5"/>
    <p:sldId id="256" r:id="rId6"/>
    <p:sldId id="290" r:id="rId7"/>
    <p:sldId id="293" r:id="rId8"/>
    <p:sldId id="258" r:id="rId9"/>
    <p:sldId id="297" r:id="rId10"/>
    <p:sldId id="296" r:id="rId11"/>
    <p:sldId id="299" r:id="rId12"/>
    <p:sldId id="294" r:id="rId13"/>
    <p:sldId id="300" r:id="rId14"/>
    <p:sldId id="304" r:id="rId15"/>
    <p:sldId id="307" r:id="rId16"/>
    <p:sldId id="305" r:id="rId17"/>
    <p:sldId id="310" r:id="rId18"/>
    <p:sldId id="308" r:id="rId19"/>
    <p:sldId id="311" r:id="rId20"/>
    <p:sldId id="312" r:id="rId21"/>
    <p:sldId id="309" r:id="rId22"/>
    <p:sldId id="306" r:id="rId23"/>
    <p:sldId id="282" r:id="rId24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C0F2"/>
    <a:srgbClr val="ADC2E5"/>
    <a:srgbClr val="7398D3"/>
    <a:srgbClr val="CC7F5C"/>
    <a:srgbClr val="EE833A"/>
    <a:srgbClr val="B484D8"/>
    <a:srgbClr val="9C5CCC"/>
    <a:srgbClr val="84A89A"/>
    <a:srgbClr val="7FAD8F"/>
    <a:srgbClr val="A9D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5025F1-F132-2332-FDD1-6514B78248A1}" v="57" dt="2024-11-24T08:28:07.272"/>
    <p1510:client id="{9DEAAF61-4EE6-5D8E-7D84-64BD5A317330}" v="74" dt="2024-11-23T13:53:45.762"/>
    <p1510:client id="{C001CF65-C308-544B-EC65-F4901FE4AB67}" v="4385" dt="2024-11-24T14:28:13.378"/>
    <p1510:client id="{E17BA5A4-66EA-934D-B324-F9DEF1B9FAA4}" v="151" dt="2024-11-24T11:10:47.2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02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5E6EAB-0456-457E-92D8-ED1835E87A8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12418671-A238-4B33-BEAC-C2D1A4EC861E}">
      <dgm:prSet phldrT="[Texto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dirty="0" err="1">
              <a:solidFill>
                <a:schemeClr val="tx1"/>
              </a:solidFill>
            </a:rPr>
            <a:t>Assaig</a:t>
          </a:r>
          <a:endParaRPr lang="ca-ES" dirty="0">
            <a:solidFill>
              <a:schemeClr val="tx1"/>
            </a:solidFill>
          </a:endParaRPr>
        </a:p>
      </dgm:t>
    </dgm:pt>
    <dgm:pt modelId="{9D91EF6A-F06F-4BE3-B164-F98112B42D87}" type="parTrans" cxnId="{C5790D47-E7A7-4956-8521-62D0A197EAD5}">
      <dgm:prSet/>
      <dgm:spPr/>
      <dgm:t>
        <a:bodyPr/>
        <a:lstStyle/>
        <a:p>
          <a:endParaRPr lang="ca-ES">
            <a:solidFill>
              <a:schemeClr val="tx1"/>
            </a:solidFill>
          </a:endParaRPr>
        </a:p>
      </dgm:t>
    </dgm:pt>
    <dgm:pt modelId="{08954510-C239-4EDD-9369-8C2ED8088B73}" type="sibTrans" cxnId="{C5790D47-E7A7-4956-8521-62D0A197EAD5}">
      <dgm:prSet/>
      <dgm:spPr/>
      <dgm:t>
        <a:bodyPr/>
        <a:lstStyle/>
        <a:p>
          <a:endParaRPr lang="ca-ES">
            <a:solidFill>
              <a:schemeClr val="tx1"/>
            </a:solidFill>
          </a:endParaRPr>
        </a:p>
      </dgm:t>
    </dgm:pt>
    <dgm:pt modelId="{F7A00D21-9197-41FC-B092-1BE50DBC9FC2}">
      <dgm:prSet phldrT="[Texto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dirty="0" err="1">
              <a:solidFill>
                <a:schemeClr val="tx1"/>
              </a:solidFill>
            </a:rPr>
            <a:t>Prioritats</a:t>
          </a:r>
          <a:endParaRPr lang="ca-ES" dirty="0">
            <a:solidFill>
              <a:schemeClr val="tx1"/>
            </a:solidFill>
          </a:endParaRPr>
        </a:p>
      </dgm:t>
    </dgm:pt>
    <dgm:pt modelId="{9A46F027-BC7B-450C-A801-DEAEBC33290E}" type="parTrans" cxnId="{C677D401-06B7-4BF5-B68E-2BB08772F3D8}">
      <dgm:prSet/>
      <dgm:spPr/>
      <dgm:t>
        <a:bodyPr/>
        <a:lstStyle/>
        <a:p>
          <a:endParaRPr lang="ca-ES">
            <a:solidFill>
              <a:schemeClr val="tx1"/>
            </a:solidFill>
          </a:endParaRPr>
        </a:p>
      </dgm:t>
    </dgm:pt>
    <dgm:pt modelId="{EBA04309-E6BD-44CE-9CCA-7786AAFB012A}" type="sibTrans" cxnId="{C677D401-06B7-4BF5-B68E-2BB08772F3D8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ca-ES">
            <a:solidFill>
              <a:schemeClr val="tx1"/>
            </a:solidFill>
          </a:endParaRPr>
        </a:p>
      </dgm:t>
    </dgm:pt>
    <dgm:pt modelId="{0B1BDC75-12AF-4CFB-90D2-8FC9A2A49E58}">
      <dgm:prSet phldrT="[Texto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dirty="0" err="1">
              <a:solidFill>
                <a:schemeClr val="tx1"/>
              </a:solidFill>
            </a:rPr>
            <a:t>Gestió</a:t>
          </a:r>
          <a:r>
            <a:rPr lang="es-ES" dirty="0">
              <a:solidFill>
                <a:schemeClr val="tx1"/>
              </a:solidFill>
            </a:rPr>
            <a:t> del</a:t>
          </a:r>
          <a:br>
            <a:rPr lang="es-ES" dirty="0">
              <a:solidFill>
                <a:schemeClr val="tx1"/>
              </a:solidFill>
            </a:rPr>
          </a:br>
          <a:r>
            <a:rPr lang="es-ES" dirty="0" err="1">
              <a:solidFill>
                <a:schemeClr val="tx1"/>
              </a:solidFill>
            </a:rPr>
            <a:t>Temps</a:t>
          </a:r>
          <a:endParaRPr lang="ca-ES" dirty="0">
            <a:solidFill>
              <a:schemeClr val="tx1"/>
            </a:solidFill>
          </a:endParaRPr>
        </a:p>
      </dgm:t>
    </dgm:pt>
    <dgm:pt modelId="{9B28B252-47CB-4E32-9101-B261C4BF18E8}" type="parTrans" cxnId="{F9C624E6-0B80-49D0-B876-E5ECE0288C43}">
      <dgm:prSet/>
      <dgm:spPr/>
      <dgm:t>
        <a:bodyPr/>
        <a:lstStyle/>
        <a:p>
          <a:endParaRPr lang="ca-ES">
            <a:solidFill>
              <a:schemeClr val="tx1"/>
            </a:solidFill>
          </a:endParaRPr>
        </a:p>
      </dgm:t>
    </dgm:pt>
    <dgm:pt modelId="{1AF137D5-0A2D-4292-9599-4FC1E35BF5B9}" type="sibTrans" cxnId="{F9C624E6-0B80-49D0-B876-E5ECE0288C43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ca-ES">
            <a:solidFill>
              <a:schemeClr val="tx1"/>
            </a:solidFill>
          </a:endParaRPr>
        </a:p>
      </dgm:t>
    </dgm:pt>
    <dgm:pt modelId="{C3E287DC-7D19-4EFE-83D7-A0FA7D5D5F60}">
      <dgm:prSet phldrT="[Texto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dirty="0" err="1">
              <a:solidFill>
                <a:schemeClr val="tx1"/>
              </a:solidFill>
            </a:rPr>
            <a:t>Partitxel·les</a:t>
          </a:r>
          <a:br>
            <a:rPr lang="es-ES" dirty="0">
              <a:solidFill>
                <a:schemeClr val="tx1"/>
              </a:solidFill>
            </a:rPr>
          </a:br>
          <a:r>
            <a:rPr lang="es-ES" dirty="0" err="1">
              <a:solidFill>
                <a:schemeClr val="tx1"/>
              </a:solidFill>
            </a:rPr>
            <a:t>òptimes</a:t>
          </a:r>
          <a:endParaRPr lang="ca-ES" dirty="0">
            <a:solidFill>
              <a:schemeClr val="tx1"/>
            </a:solidFill>
          </a:endParaRPr>
        </a:p>
      </dgm:t>
    </dgm:pt>
    <dgm:pt modelId="{005C21E6-E8DA-481C-8EF9-6E9B7ABD240C}" type="parTrans" cxnId="{C7666716-6EF0-4954-8D7D-D91F88B40D51}">
      <dgm:prSet/>
      <dgm:spPr/>
      <dgm:t>
        <a:bodyPr/>
        <a:lstStyle/>
        <a:p>
          <a:endParaRPr lang="ca-ES">
            <a:solidFill>
              <a:schemeClr val="tx1"/>
            </a:solidFill>
          </a:endParaRPr>
        </a:p>
      </dgm:t>
    </dgm:pt>
    <dgm:pt modelId="{E747B264-C889-49E6-8CEB-A5661DCABCE8}" type="sibTrans" cxnId="{C7666716-6EF0-4954-8D7D-D91F88B40D51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ca-ES">
            <a:solidFill>
              <a:schemeClr val="tx1"/>
            </a:solidFill>
          </a:endParaRPr>
        </a:p>
      </dgm:t>
    </dgm:pt>
    <dgm:pt modelId="{4E39FA28-4167-4595-8512-C8D75EA8EC6E}">
      <dgm:prSet phldrT="[Texto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dirty="0" err="1">
              <a:solidFill>
                <a:schemeClr val="tx1"/>
              </a:solidFill>
            </a:rPr>
            <a:t>Assertivitat</a:t>
          </a:r>
          <a:endParaRPr lang="ca-ES" dirty="0">
            <a:solidFill>
              <a:schemeClr val="tx1"/>
            </a:solidFill>
          </a:endParaRPr>
        </a:p>
      </dgm:t>
    </dgm:pt>
    <dgm:pt modelId="{D09169E5-8F04-4988-8CFA-6F3D02EEC52E}" type="parTrans" cxnId="{3A273CE8-7B06-4CD7-B58A-07DF2536E3EF}">
      <dgm:prSet/>
      <dgm:spPr/>
      <dgm:t>
        <a:bodyPr/>
        <a:lstStyle/>
        <a:p>
          <a:endParaRPr lang="ca-ES">
            <a:solidFill>
              <a:schemeClr val="tx1"/>
            </a:solidFill>
          </a:endParaRPr>
        </a:p>
      </dgm:t>
    </dgm:pt>
    <dgm:pt modelId="{57294117-ADA0-4773-BB46-56D4B5434C55}" type="sibTrans" cxnId="{3A273CE8-7B06-4CD7-B58A-07DF2536E3EF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ca-ES">
            <a:solidFill>
              <a:schemeClr val="tx1"/>
            </a:solidFill>
          </a:endParaRPr>
        </a:p>
      </dgm:t>
    </dgm:pt>
    <dgm:pt modelId="{2E524BF3-6899-425B-A2C0-8D1006304186}">
      <dgm:prSet phldrT="[Texto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dirty="0" err="1">
              <a:solidFill>
                <a:schemeClr val="tx1"/>
              </a:solidFill>
            </a:rPr>
            <a:t>Empatia</a:t>
          </a:r>
          <a:endParaRPr lang="ca-ES" dirty="0">
            <a:solidFill>
              <a:schemeClr val="tx1"/>
            </a:solidFill>
          </a:endParaRPr>
        </a:p>
      </dgm:t>
    </dgm:pt>
    <dgm:pt modelId="{488F83EA-0DA1-4F0A-93F4-C4EF00460128}" type="parTrans" cxnId="{A139272A-8426-4CFD-858C-9C7AF713C29A}">
      <dgm:prSet/>
      <dgm:spPr/>
      <dgm:t>
        <a:bodyPr/>
        <a:lstStyle/>
        <a:p>
          <a:endParaRPr lang="ca-ES">
            <a:solidFill>
              <a:schemeClr val="tx1"/>
            </a:solidFill>
          </a:endParaRPr>
        </a:p>
      </dgm:t>
    </dgm:pt>
    <dgm:pt modelId="{D71D9FED-78DA-4D88-B346-B18EC1ABE13E}" type="sibTrans" cxnId="{A139272A-8426-4CFD-858C-9C7AF713C29A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ca-ES">
            <a:solidFill>
              <a:schemeClr val="tx1"/>
            </a:solidFill>
          </a:endParaRPr>
        </a:p>
      </dgm:t>
    </dgm:pt>
    <dgm:pt modelId="{05FA086E-CE3B-40EF-991F-A6A319A8ED8A}">
      <dgm:prSet phldrT="[Texto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Actitud +</a:t>
          </a:r>
        </a:p>
        <a:p>
          <a:r>
            <a:rPr lang="es-ES" dirty="0" err="1">
              <a:solidFill>
                <a:schemeClr val="tx1"/>
              </a:solidFill>
            </a:rPr>
            <a:t>Preparació</a:t>
          </a:r>
          <a:endParaRPr lang="ca-ES" dirty="0">
            <a:solidFill>
              <a:schemeClr val="tx1"/>
            </a:solidFill>
          </a:endParaRPr>
        </a:p>
      </dgm:t>
    </dgm:pt>
    <dgm:pt modelId="{3284D8E4-157A-42B7-94CE-2ADF1BE9A7F0}" type="parTrans" cxnId="{DDE9CDBA-E01C-45B4-8674-A2B653892756}">
      <dgm:prSet/>
      <dgm:spPr/>
      <dgm:t>
        <a:bodyPr/>
        <a:lstStyle/>
        <a:p>
          <a:endParaRPr lang="ca-ES"/>
        </a:p>
      </dgm:t>
    </dgm:pt>
    <dgm:pt modelId="{DB6086EB-CABF-4AD5-B4C4-825AFD95215D}" type="sibTrans" cxnId="{DDE9CDBA-E01C-45B4-8674-A2B653892756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ca-ES"/>
        </a:p>
      </dgm:t>
    </dgm:pt>
    <dgm:pt modelId="{45F2B26D-0CF2-4AFB-8856-F2805C195E44}" type="pres">
      <dgm:prSet presAssocID="{605E6EAB-0456-457E-92D8-ED1835E87A8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F866BF-C24F-4CDA-831C-7586FC49A94F}" type="pres">
      <dgm:prSet presAssocID="{12418671-A238-4B33-BEAC-C2D1A4EC861E}" presName="centerShape" presStyleLbl="node0" presStyleIdx="0" presStyleCnt="1"/>
      <dgm:spPr/>
    </dgm:pt>
    <dgm:pt modelId="{DABF5A41-25D5-4573-ADB0-41BCF510C0E6}" type="pres">
      <dgm:prSet presAssocID="{F7A00D21-9197-41FC-B092-1BE50DBC9FC2}" presName="node" presStyleLbl="node1" presStyleIdx="0" presStyleCnt="6" custRadScaleRad="101934">
        <dgm:presLayoutVars>
          <dgm:bulletEnabled val="1"/>
        </dgm:presLayoutVars>
      </dgm:prSet>
      <dgm:spPr/>
    </dgm:pt>
    <dgm:pt modelId="{BD17D5DE-E99B-4051-8D1B-C634DD7D50A1}" type="pres">
      <dgm:prSet presAssocID="{F7A00D21-9197-41FC-B092-1BE50DBC9FC2}" presName="dummy" presStyleCnt="0"/>
      <dgm:spPr/>
    </dgm:pt>
    <dgm:pt modelId="{D3CA7353-616B-4B1F-AA43-15BF1EC8676F}" type="pres">
      <dgm:prSet presAssocID="{EBA04309-E6BD-44CE-9CCA-7786AAFB012A}" presName="sibTrans" presStyleLbl="sibTrans2D1" presStyleIdx="0" presStyleCnt="6"/>
      <dgm:spPr/>
    </dgm:pt>
    <dgm:pt modelId="{B2821238-FBA1-4DB3-958B-78BECF67AED3}" type="pres">
      <dgm:prSet presAssocID="{0B1BDC75-12AF-4CFB-90D2-8FC9A2A49E58}" presName="node" presStyleLbl="node1" presStyleIdx="1" presStyleCnt="6">
        <dgm:presLayoutVars>
          <dgm:bulletEnabled val="1"/>
        </dgm:presLayoutVars>
      </dgm:prSet>
      <dgm:spPr/>
    </dgm:pt>
    <dgm:pt modelId="{7F3A0D80-CB49-40B3-AF7B-D134607EE95D}" type="pres">
      <dgm:prSet presAssocID="{0B1BDC75-12AF-4CFB-90D2-8FC9A2A49E58}" presName="dummy" presStyleCnt="0"/>
      <dgm:spPr/>
    </dgm:pt>
    <dgm:pt modelId="{77F61507-6CD6-4E87-AC0B-09E71EF75969}" type="pres">
      <dgm:prSet presAssocID="{1AF137D5-0A2D-4292-9599-4FC1E35BF5B9}" presName="sibTrans" presStyleLbl="sibTrans2D1" presStyleIdx="1" presStyleCnt="6"/>
      <dgm:spPr/>
    </dgm:pt>
    <dgm:pt modelId="{64BB98D1-9990-48C6-9C97-2F881A69569C}" type="pres">
      <dgm:prSet presAssocID="{C3E287DC-7D19-4EFE-83D7-A0FA7D5D5F60}" presName="node" presStyleLbl="node1" presStyleIdx="2" presStyleCnt="6">
        <dgm:presLayoutVars>
          <dgm:bulletEnabled val="1"/>
        </dgm:presLayoutVars>
      </dgm:prSet>
      <dgm:spPr/>
    </dgm:pt>
    <dgm:pt modelId="{21B1CAFA-5775-4FE6-A2BD-B11DE8575A50}" type="pres">
      <dgm:prSet presAssocID="{C3E287DC-7D19-4EFE-83D7-A0FA7D5D5F60}" presName="dummy" presStyleCnt="0"/>
      <dgm:spPr/>
    </dgm:pt>
    <dgm:pt modelId="{3BB6E6A4-2DC1-4582-BE20-20CC705CD9EB}" type="pres">
      <dgm:prSet presAssocID="{E747B264-C889-49E6-8CEB-A5661DCABCE8}" presName="sibTrans" presStyleLbl="sibTrans2D1" presStyleIdx="2" presStyleCnt="6"/>
      <dgm:spPr/>
    </dgm:pt>
    <dgm:pt modelId="{24061622-CBAA-4E66-83EC-50B3BD86F9A8}" type="pres">
      <dgm:prSet presAssocID="{05FA086E-CE3B-40EF-991F-A6A319A8ED8A}" presName="node" presStyleLbl="node1" presStyleIdx="3" presStyleCnt="6">
        <dgm:presLayoutVars>
          <dgm:bulletEnabled val="1"/>
        </dgm:presLayoutVars>
      </dgm:prSet>
      <dgm:spPr/>
    </dgm:pt>
    <dgm:pt modelId="{16EC190E-1F89-4F3D-A60F-8F7DD7E838A2}" type="pres">
      <dgm:prSet presAssocID="{05FA086E-CE3B-40EF-991F-A6A319A8ED8A}" presName="dummy" presStyleCnt="0"/>
      <dgm:spPr/>
    </dgm:pt>
    <dgm:pt modelId="{E958B58E-F1E7-41CB-BB67-C6C7FF5F5938}" type="pres">
      <dgm:prSet presAssocID="{DB6086EB-CABF-4AD5-B4C4-825AFD95215D}" presName="sibTrans" presStyleLbl="sibTrans2D1" presStyleIdx="3" presStyleCnt="6"/>
      <dgm:spPr/>
    </dgm:pt>
    <dgm:pt modelId="{2B03B2A0-264E-4C16-9CD5-F686BE4DF97F}" type="pres">
      <dgm:prSet presAssocID="{4E39FA28-4167-4595-8512-C8D75EA8EC6E}" presName="node" presStyleLbl="node1" presStyleIdx="4" presStyleCnt="6">
        <dgm:presLayoutVars>
          <dgm:bulletEnabled val="1"/>
        </dgm:presLayoutVars>
      </dgm:prSet>
      <dgm:spPr/>
    </dgm:pt>
    <dgm:pt modelId="{393A6BB7-2E49-4C3B-A022-56358CF23C2A}" type="pres">
      <dgm:prSet presAssocID="{4E39FA28-4167-4595-8512-C8D75EA8EC6E}" presName="dummy" presStyleCnt="0"/>
      <dgm:spPr/>
    </dgm:pt>
    <dgm:pt modelId="{1F479F2F-C2B0-4556-80CF-6B2A5E88DF66}" type="pres">
      <dgm:prSet presAssocID="{57294117-ADA0-4773-BB46-56D4B5434C55}" presName="sibTrans" presStyleLbl="sibTrans2D1" presStyleIdx="4" presStyleCnt="6"/>
      <dgm:spPr/>
    </dgm:pt>
    <dgm:pt modelId="{2B658852-EAE3-4B8B-9BEF-90C011776305}" type="pres">
      <dgm:prSet presAssocID="{2E524BF3-6899-425B-A2C0-8D1006304186}" presName="node" presStyleLbl="node1" presStyleIdx="5" presStyleCnt="6">
        <dgm:presLayoutVars>
          <dgm:bulletEnabled val="1"/>
        </dgm:presLayoutVars>
      </dgm:prSet>
      <dgm:spPr/>
    </dgm:pt>
    <dgm:pt modelId="{47F32267-A9A6-41A1-BF25-1CAFD8D67DCD}" type="pres">
      <dgm:prSet presAssocID="{2E524BF3-6899-425B-A2C0-8D1006304186}" presName="dummy" presStyleCnt="0"/>
      <dgm:spPr/>
    </dgm:pt>
    <dgm:pt modelId="{D92A11EC-EC71-49A3-8975-3151C0627F66}" type="pres">
      <dgm:prSet presAssocID="{D71D9FED-78DA-4D88-B346-B18EC1ABE13E}" presName="sibTrans" presStyleLbl="sibTrans2D1" presStyleIdx="5" presStyleCnt="6"/>
      <dgm:spPr/>
    </dgm:pt>
  </dgm:ptLst>
  <dgm:cxnLst>
    <dgm:cxn modelId="{C677D401-06B7-4BF5-B68E-2BB08772F3D8}" srcId="{12418671-A238-4B33-BEAC-C2D1A4EC861E}" destId="{F7A00D21-9197-41FC-B092-1BE50DBC9FC2}" srcOrd="0" destOrd="0" parTransId="{9A46F027-BC7B-450C-A801-DEAEBC33290E}" sibTransId="{EBA04309-E6BD-44CE-9CCA-7786AAFB012A}"/>
    <dgm:cxn modelId="{6554F913-28E3-4F6D-B5BE-C0BF5DCB262B}" type="presOf" srcId="{05FA086E-CE3B-40EF-991F-A6A319A8ED8A}" destId="{24061622-CBAA-4E66-83EC-50B3BD86F9A8}" srcOrd="0" destOrd="0" presId="urn:microsoft.com/office/officeart/2005/8/layout/radial6"/>
    <dgm:cxn modelId="{C7666716-6EF0-4954-8D7D-D91F88B40D51}" srcId="{12418671-A238-4B33-BEAC-C2D1A4EC861E}" destId="{C3E287DC-7D19-4EFE-83D7-A0FA7D5D5F60}" srcOrd="2" destOrd="0" parTransId="{005C21E6-E8DA-481C-8EF9-6E9B7ABD240C}" sibTransId="{E747B264-C889-49E6-8CEB-A5661DCABCE8}"/>
    <dgm:cxn modelId="{6EAD221E-A465-4074-93A1-DEAFC84DF257}" type="presOf" srcId="{F7A00D21-9197-41FC-B092-1BE50DBC9FC2}" destId="{DABF5A41-25D5-4573-ADB0-41BCF510C0E6}" srcOrd="0" destOrd="0" presId="urn:microsoft.com/office/officeart/2005/8/layout/radial6"/>
    <dgm:cxn modelId="{A139272A-8426-4CFD-858C-9C7AF713C29A}" srcId="{12418671-A238-4B33-BEAC-C2D1A4EC861E}" destId="{2E524BF3-6899-425B-A2C0-8D1006304186}" srcOrd="5" destOrd="0" parTransId="{488F83EA-0DA1-4F0A-93F4-C4EF00460128}" sibTransId="{D71D9FED-78DA-4D88-B346-B18EC1ABE13E}"/>
    <dgm:cxn modelId="{6664A933-0C97-4B2A-95A0-9A6F67221DFE}" type="presOf" srcId="{DB6086EB-CABF-4AD5-B4C4-825AFD95215D}" destId="{E958B58E-F1E7-41CB-BB67-C6C7FF5F5938}" srcOrd="0" destOrd="0" presId="urn:microsoft.com/office/officeart/2005/8/layout/radial6"/>
    <dgm:cxn modelId="{5DD71F3C-AC10-4E57-8079-43D2B4E5221C}" type="presOf" srcId="{57294117-ADA0-4773-BB46-56D4B5434C55}" destId="{1F479F2F-C2B0-4556-80CF-6B2A5E88DF66}" srcOrd="0" destOrd="0" presId="urn:microsoft.com/office/officeart/2005/8/layout/radial6"/>
    <dgm:cxn modelId="{A279F240-C1AD-481C-9EB4-D3D28362E236}" type="presOf" srcId="{2E524BF3-6899-425B-A2C0-8D1006304186}" destId="{2B658852-EAE3-4B8B-9BEF-90C011776305}" srcOrd="0" destOrd="0" presId="urn:microsoft.com/office/officeart/2005/8/layout/radial6"/>
    <dgm:cxn modelId="{5D07285F-32F7-4A92-8617-4C49D3A26BD2}" type="presOf" srcId="{E747B264-C889-49E6-8CEB-A5661DCABCE8}" destId="{3BB6E6A4-2DC1-4582-BE20-20CC705CD9EB}" srcOrd="0" destOrd="0" presId="urn:microsoft.com/office/officeart/2005/8/layout/radial6"/>
    <dgm:cxn modelId="{9F084343-33C6-4228-A4F7-A9D28E2A4AF6}" type="presOf" srcId="{D71D9FED-78DA-4D88-B346-B18EC1ABE13E}" destId="{D92A11EC-EC71-49A3-8975-3151C0627F66}" srcOrd="0" destOrd="0" presId="urn:microsoft.com/office/officeart/2005/8/layout/radial6"/>
    <dgm:cxn modelId="{C5790D47-E7A7-4956-8521-62D0A197EAD5}" srcId="{605E6EAB-0456-457E-92D8-ED1835E87A8C}" destId="{12418671-A238-4B33-BEAC-C2D1A4EC861E}" srcOrd="0" destOrd="0" parTransId="{9D91EF6A-F06F-4BE3-B164-F98112B42D87}" sibTransId="{08954510-C239-4EDD-9369-8C2ED8088B73}"/>
    <dgm:cxn modelId="{4B7B9A50-1E59-49DE-AEB4-C17F7DE1F356}" type="presOf" srcId="{12418671-A238-4B33-BEAC-C2D1A4EC861E}" destId="{7FF866BF-C24F-4CDA-831C-7586FC49A94F}" srcOrd="0" destOrd="0" presId="urn:microsoft.com/office/officeart/2005/8/layout/radial6"/>
    <dgm:cxn modelId="{652AE652-449C-4590-845A-8003DD248A7E}" type="presOf" srcId="{4E39FA28-4167-4595-8512-C8D75EA8EC6E}" destId="{2B03B2A0-264E-4C16-9CD5-F686BE4DF97F}" srcOrd="0" destOrd="0" presId="urn:microsoft.com/office/officeart/2005/8/layout/radial6"/>
    <dgm:cxn modelId="{18C8368E-840A-4118-8CDF-DBFF9801D0E7}" type="presOf" srcId="{0B1BDC75-12AF-4CFB-90D2-8FC9A2A49E58}" destId="{B2821238-FBA1-4DB3-958B-78BECF67AED3}" srcOrd="0" destOrd="0" presId="urn:microsoft.com/office/officeart/2005/8/layout/radial6"/>
    <dgm:cxn modelId="{11EFF99B-535D-4153-828C-CD632980CD29}" type="presOf" srcId="{EBA04309-E6BD-44CE-9CCA-7786AAFB012A}" destId="{D3CA7353-616B-4B1F-AA43-15BF1EC8676F}" srcOrd="0" destOrd="0" presId="urn:microsoft.com/office/officeart/2005/8/layout/radial6"/>
    <dgm:cxn modelId="{DDE9CDBA-E01C-45B4-8674-A2B653892756}" srcId="{12418671-A238-4B33-BEAC-C2D1A4EC861E}" destId="{05FA086E-CE3B-40EF-991F-A6A319A8ED8A}" srcOrd="3" destOrd="0" parTransId="{3284D8E4-157A-42B7-94CE-2ADF1BE9A7F0}" sibTransId="{DB6086EB-CABF-4AD5-B4C4-825AFD95215D}"/>
    <dgm:cxn modelId="{A10DF0CA-4FAD-4199-8074-F3B0D6E70B24}" type="presOf" srcId="{605E6EAB-0456-457E-92D8-ED1835E87A8C}" destId="{45F2B26D-0CF2-4AFB-8856-F2805C195E44}" srcOrd="0" destOrd="0" presId="urn:microsoft.com/office/officeart/2005/8/layout/radial6"/>
    <dgm:cxn modelId="{10CE4ED6-214A-46DF-BA2F-1D5AC135000D}" type="presOf" srcId="{1AF137D5-0A2D-4292-9599-4FC1E35BF5B9}" destId="{77F61507-6CD6-4E87-AC0B-09E71EF75969}" srcOrd="0" destOrd="0" presId="urn:microsoft.com/office/officeart/2005/8/layout/radial6"/>
    <dgm:cxn modelId="{F9C624E6-0B80-49D0-B876-E5ECE0288C43}" srcId="{12418671-A238-4B33-BEAC-C2D1A4EC861E}" destId="{0B1BDC75-12AF-4CFB-90D2-8FC9A2A49E58}" srcOrd="1" destOrd="0" parTransId="{9B28B252-47CB-4E32-9101-B261C4BF18E8}" sibTransId="{1AF137D5-0A2D-4292-9599-4FC1E35BF5B9}"/>
    <dgm:cxn modelId="{3A273CE8-7B06-4CD7-B58A-07DF2536E3EF}" srcId="{12418671-A238-4B33-BEAC-C2D1A4EC861E}" destId="{4E39FA28-4167-4595-8512-C8D75EA8EC6E}" srcOrd="4" destOrd="0" parTransId="{D09169E5-8F04-4988-8CFA-6F3D02EEC52E}" sibTransId="{57294117-ADA0-4773-BB46-56D4B5434C55}"/>
    <dgm:cxn modelId="{A46BDEF8-0BDD-4BD1-ACE0-23F6EABCB77D}" type="presOf" srcId="{C3E287DC-7D19-4EFE-83D7-A0FA7D5D5F60}" destId="{64BB98D1-9990-48C6-9C97-2F881A69569C}" srcOrd="0" destOrd="0" presId="urn:microsoft.com/office/officeart/2005/8/layout/radial6"/>
    <dgm:cxn modelId="{9999D357-BC21-4C37-8A3E-27D74C3908ED}" type="presParOf" srcId="{45F2B26D-0CF2-4AFB-8856-F2805C195E44}" destId="{7FF866BF-C24F-4CDA-831C-7586FC49A94F}" srcOrd="0" destOrd="0" presId="urn:microsoft.com/office/officeart/2005/8/layout/radial6"/>
    <dgm:cxn modelId="{4F98B3E8-6F5C-480D-9640-5C6DF5E98EF7}" type="presParOf" srcId="{45F2B26D-0CF2-4AFB-8856-F2805C195E44}" destId="{DABF5A41-25D5-4573-ADB0-41BCF510C0E6}" srcOrd="1" destOrd="0" presId="urn:microsoft.com/office/officeart/2005/8/layout/radial6"/>
    <dgm:cxn modelId="{6174C8B7-472B-481D-A424-62E1C700FA78}" type="presParOf" srcId="{45F2B26D-0CF2-4AFB-8856-F2805C195E44}" destId="{BD17D5DE-E99B-4051-8D1B-C634DD7D50A1}" srcOrd="2" destOrd="0" presId="urn:microsoft.com/office/officeart/2005/8/layout/radial6"/>
    <dgm:cxn modelId="{07E2E196-5D11-4B7A-B1C3-86DBE131A27B}" type="presParOf" srcId="{45F2B26D-0CF2-4AFB-8856-F2805C195E44}" destId="{D3CA7353-616B-4B1F-AA43-15BF1EC8676F}" srcOrd="3" destOrd="0" presId="urn:microsoft.com/office/officeart/2005/8/layout/radial6"/>
    <dgm:cxn modelId="{6CA86223-8FC6-4AA2-B97F-84578F913ABB}" type="presParOf" srcId="{45F2B26D-0CF2-4AFB-8856-F2805C195E44}" destId="{B2821238-FBA1-4DB3-958B-78BECF67AED3}" srcOrd="4" destOrd="0" presId="urn:microsoft.com/office/officeart/2005/8/layout/radial6"/>
    <dgm:cxn modelId="{0A1D4125-3D81-4A19-8051-953E862D412A}" type="presParOf" srcId="{45F2B26D-0CF2-4AFB-8856-F2805C195E44}" destId="{7F3A0D80-CB49-40B3-AF7B-D134607EE95D}" srcOrd="5" destOrd="0" presId="urn:microsoft.com/office/officeart/2005/8/layout/radial6"/>
    <dgm:cxn modelId="{4AF87FB1-E738-47F0-A239-74CEE1D5769B}" type="presParOf" srcId="{45F2B26D-0CF2-4AFB-8856-F2805C195E44}" destId="{77F61507-6CD6-4E87-AC0B-09E71EF75969}" srcOrd="6" destOrd="0" presId="urn:microsoft.com/office/officeart/2005/8/layout/radial6"/>
    <dgm:cxn modelId="{252265FA-7C5B-487D-B30C-782EE226A517}" type="presParOf" srcId="{45F2B26D-0CF2-4AFB-8856-F2805C195E44}" destId="{64BB98D1-9990-48C6-9C97-2F881A69569C}" srcOrd="7" destOrd="0" presId="urn:microsoft.com/office/officeart/2005/8/layout/radial6"/>
    <dgm:cxn modelId="{85B91BEB-E437-417E-AF89-BB28835B5740}" type="presParOf" srcId="{45F2B26D-0CF2-4AFB-8856-F2805C195E44}" destId="{21B1CAFA-5775-4FE6-A2BD-B11DE8575A50}" srcOrd="8" destOrd="0" presId="urn:microsoft.com/office/officeart/2005/8/layout/radial6"/>
    <dgm:cxn modelId="{91723865-637C-4C3F-A405-BC90E434CACB}" type="presParOf" srcId="{45F2B26D-0CF2-4AFB-8856-F2805C195E44}" destId="{3BB6E6A4-2DC1-4582-BE20-20CC705CD9EB}" srcOrd="9" destOrd="0" presId="urn:microsoft.com/office/officeart/2005/8/layout/radial6"/>
    <dgm:cxn modelId="{47AEA8E8-B8F5-4244-BE32-DE4882E7EEC7}" type="presParOf" srcId="{45F2B26D-0CF2-4AFB-8856-F2805C195E44}" destId="{24061622-CBAA-4E66-83EC-50B3BD86F9A8}" srcOrd="10" destOrd="0" presId="urn:microsoft.com/office/officeart/2005/8/layout/radial6"/>
    <dgm:cxn modelId="{CB8C0D4F-D5A6-4D00-BF90-AE989FE14702}" type="presParOf" srcId="{45F2B26D-0CF2-4AFB-8856-F2805C195E44}" destId="{16EC190E-1F89-4F3D-A60F-8F7DD7E838A2}" srcOrd="11" destOrd="0" presId="urn:microsoft.com/office/officeart/2005/8/layout/radial6"/>
    <dgm:cxn modelId="{F3F90539-E502-4F8C-9362-304C054E79F7}" type="presParOf" srcId="{45F2B26D-0CF2-4AFB-8856-F2805C195E44}" destId="{E958B58E-F1E7-41CB-BB67-C6C7FF5F5938}" srcOrd="12" destOrd="0" presId="urn:microsoft.com/office/officeart/2005/8/layout/radial6"/>
    <dgm:cxn modelId="{2D0B5032-2B41-4E54-8DBE-653C2DBD6BC7}" type="presParOf" srcId="{45F2B26D-0CF2-4AFB-8856-F2805C195E44}" destId="{2B03B2A0-264E-4C16-9CD5-F686BE4DF97F}" srcOrd="13" destOrd="0" presId="urn:microsoft.com/office/officeart/2005/8/layout/radial6"/>
    <dgm:cxn modelId="{85DC3D27-DEC1-4A37-8685-36E5653FA7E7}" type="presParOf" srcId="{45F2B26D-0CF2-4AFB-8856-F2805C195E44}" destId="{393A6BB7-2E49-4C3B-A022-56358CF23C2A}" srcOrd="14" destOrd="0" presId="urn:microsoft.com/office/officeart/2005/8/layout/radial6"/>
    <dgm:cxn modelId="{077D70CD-0224-4B5C-82AC-9DDE7D3499E3}" type="presParOf" srcId="{45F2B26D-0CF2-4AFB-8856-F2805C195E44}" destId="{1F479F2F-C2B0-4556-80CF-6B2A5E88DF66}" srcOrd="15" destOrd="0" presId="urn:microsoft.com/office/officeart/2005/8/layout/radial6"/>
    <dgm:cxn modelId="{1B4BC682-1F9E-406D-A9CC-3495A17ECE30}" type="presParOf" srcId="{45F2B26D-0CF2-4AFB-8856-F2805C195E44}" destId="{2B658852-EAE3-4B8B-9BEF-90C011776305}" srcOrd="16" destOrd="0" presId="urn:microsoft.com/office/officeart/2005/8/layout/radial6"/>
    <dgm:cxn modelId="{76CB545F-B470-477A-A22B-0DE2CE44796F}" type="presParOf" srcId="{45F2B26D-0CF2-4AFB-8856-F2805C195E44}" destId="{47F32267-A9A6-41A1-BF25-1CAFD8D67DCD}" srcOrd="17" destOrd="0" presId="urn:microsoft.com/office/officeart/2005/8/layout/radial6"/>
    <dgm:cxn modelId="{6C0E308E-3B47-4F56-9EFF-2E706E9A78A7}" type="presParOf" srcId="{45F2B26D-0CF2-4AFB-8856-F2805C195E44}" destId="{D92A11EC-EC71-49A3-8975-3151C0627F66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67D55E-2A8C-44E2-9E07-C00EFD3E3F9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907E0363-4AFB-433F-89B3-83BACDB74FD9}">
      <dgm:prSet phldrT="[Texto]"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25000"/>
            </a:schemeClr>
          </a:solidFill>
        </a:ln>
      </dgm:spPr>
      <dgm:t>
        <a:bodyPr/>
        <a:lstStyle/>
        <a:p>
          <a:r>
            <a:rPr lang="es-ES" sz="2000" dirty="0">
              <a:solidFill>
                <a:schemeClr val="tx1"/>
              </a:solidFill>
            </a:rPr>
            <a:t>INSTRUMENTISTES</a:t>
          </a:r>
          <a:endParaRPr lang="ca-ES" sz="2000" dirty="0">
            <a:solidFill>
              <a:schemeClr val="tx1"/>
            </a:solidFill>
          </a:endParaRPr>
        </a:p>
      </dgm:t>
    </dgm:pt>
    <dgm:pt modelId="{6EECE183-7CC5-481D-90AE-F88A6054C4F6}" type="parTrans" cxnId="{17FED052-507F-46E2-9982-33C2136327FB}">
      <dgm:prSet/>
      <dgm:spPr/>
      <dgm:t>
        <a:bodyPr/>
        <a:lstStyle/>
        <a:p>
          <a:endParaRPr lang="ca-ES"/>
        </a:p>
      </dgm:t>
    </dgm:pt>
    <dgm:pt modelId="{1BE90F24-813E-40A7-9036-FF7300737698}" type="sibTrans" cxnId="{17FED052-507F-46E2-9982-33C2136327FB}">
      <dgm:prSet/>
      <dgm:spPr/>
      <dgm:t>
        <a:bodyPr/>
        <a:lstStyle/>
        <a:p>
          <a:endParaRPr lang="ca-ES"/>
        </a:p>
      </dgm:t>
    </dgm:pt>
    <dgm:pt modelId="{4F1B79C5-2E57-4FD6-954F-A59DE36171F8}">
      <dgm:prSet phldrT="[Texto]"/>
      <dgm:spPr>
        <a:solidFill>
          <a:schemeClr val="accent1">
            <a:lumMod val="75000"/>
          </a:schemeClr>
        </a:solidFill>
        <a:ln>
          <a:solidFill>
            <a:schemeClr val="accent1">
              <a:lumMod val="25000"/>
            </a:schemeClr>
          </a:solidFill>
        </a:ln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PROACCIÓ</a:t>
          </a:r>
          <a:endParaRPr lang="ca-ES" dirty="0">
            <a:solidFill>
              <a:schemeClr val="tx1"/>
            </a:solidFill>
          </a:endParaRPr>
        </a:p>
      </dgm:t>
    </dgm:pt>
    <dgm:pt modelId="{14C76C50-47D7-4F25-B652-96965B28BD6D}" type="parTrans" cxnId="{9FBC11D3-BD9C-4DF0-B6DA-981952C502F4}">
      <dgm:prSet/>
      <dgm:spPr/>
      <dgm:t>
        <a:bodyPr/>
        <a:lstStyle/>
        <a:p>
          <a:endParaRPr lang="ca-ES"/>
        </a:p>
      </dgm:t>
    </dgm:pt>
    <dgm:pt modelId="{C1C0488B-4676-4DD1-BAE0-A81B554BDC71}" type="sibTrans" cxnId="{9FBC11D3-BD9C-4DF0-B6DA-981952C502F4}">
      <dgm:prSet/>
      <dgm:spPr/>
      <dgm:t>
        <a:bodyPr/>
        <a:lstStyle/>
        <a:p>
          <a:endParaRPr lang="ca-ES"/>
        </a:p>
      </dgm:t>
    </dgm:pt>
    <dgm:pt modelId="{078E6A5B-6656-468A-A0E8-D8032DB6A83C}">
      <dgm:prSet phldrT="[Texto]"/>
      <dgm:spPr>
        <a:solidFill>
          <a:schemeClr val="accent1">
            <a:lumMod val="75000"/>
          </a:schemeClr>
        </a:solidFill>
        <a:ln>
          <a:solidFill>
            <a:schemeClr val="accent1">
              <a:lumMod val="25000"/>
            </a:schemeClr>
          </a:solidFill>
        </a:ln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PIVOTS</a:t>
          </a:r>
          <a:endParaRPr lang="ca-ES" dirty="0">
            <a:solidFill>
              <a:schemeClr val="tx1"/>
            </a:solidFill>
          </a:endParaRPr>
        </a:p>
      </dgm:t>
    </dgm:pt>
    <dgm:pt modelId="{2568475C-40CA-48EC-919B-9FCC71C7EA20}" type="parTrans" cxnId="{1822FD41-6101-46EB-8E62-03F1296D6323}">
      <dgm:prSet/>
      <dgm:spPr/>
      <dgm:t>
        <a:bodyPr/>
        <a:lstStyle/>
        <a:p>
          <a:endParaRPr lang="ca-ES"/>
        </a:p>
      </dgm:t>
    </dgm:pt>
    <dgm:pt modelId="{63213F66-74E1-4C79-B8C6-EC284A277FAC}" type="sibTrans" cxnId="{1822FD41-6101-46EB-8E62-03F1296D6323}">
      <dgm:prSet/>
      <dgm:spPr/>
      <dgm:t>
        <a:bodyPr/>
        <a:lstStyle/>
        <a:p>
          <a:endParaRPr lang="ca-ES"/>
        </a:p>
      </dgm:t>
    </dgm:pt>
    <dgm:pt modelId="{804BA5F7-9071-48FC-BB93-CD4F4B90E577}">
      <dgm:prSet phldrT="[Texto]"/>
      <dgm:spPr>
        <a:solidFill>
          <a:schemeClr val="accent1">
            <a:lumMod val="75000"/>
          </a:schemeClr>
        </a:solidFill>
        <a:ln>
          <a:solidFill>
            <a:schemeClr val="accent1">
              <a:lumMod val="25000"/>
            </a:schemeClr>
          </a:solidFill>
        </a:ln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REFRACCIÓ</a:t>
          </a:r>
          <a:endParaRPr lang="ca-ES" dirty="0">
            <a:solidFill>
              <a:schemeClr val="tx1"/>
            </a:solidFill>
          </a:endParaRPr>
        </a:p>
      </dgm:t>
    </dgm:pt>
    <dgm:pt modelId="{5E690995-4464-4B62-8034-3965A5E310CA}" type="parTrans" cxnId="{EE887AC7-4933-489E-BF0E-0C79AABFAF04}">
      <dgm:prSet/>
      <dgm:spPr/>
      <dgm:t>
        <a:bodyPr/>
        <a:lstStyle/>
        <a:p>
          <a:endParaRPr lang="ca-ES"/>
        </a:p>
      </dgm:t>
    </dgm:pt>
    <dgm:pt modelId="{B4E8ECFB-29A5-48E8-8101-259B61E29E19}" type="sibTrans" cxnId="{EE887AC7-4933-489E-BF0E-0C79AABFAF04}">
      <dgm:prSet/>
      <dgm:spPr/>
      <dgm:t>
        <a:bodyPr/>
        <a:lstStyle/>
        <a:p>
          <a:endParaRPr lang="ca-ES"/>
        </a:p>
      </dgm:t>
    </dgm:pt>
    <dgm:pt modelId="{7B45B8BE-0D11-4CBC-BFBE-09A767B75166}" type="pres">
      <dgm:prSet presAssocID="{A167D55E-2A8C-44E2-9E07-C00EFD3E3F9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5906196-2016-4FBE-A629-2770A3C7316D}" type="pres">
      <dgm:prSet presAssocID="{907E0363-4AFB-433F-89B3-83BACDB74FD9}" presName="hierRoot1" presStyleCnt="0">
        <dgm:presLayoutVars>
          <dgm:hierBranch val="init"/>
        </dgm:presLayoutVars>
      </dgm:prSet>
      <dgm:spPr/>
    </dgm:pt>
    <dgm:pt modelId="{0DE7C768-72DF-4E37-B583-89702926550A}" type="pres">
      <dgm:prSet presAssocID="{907E0363-4AFB-433F-89B3-83BACDB74FD9}" presName="rootComposite1" presStyleCnt="0"/>
      <dgm:spPr/>
    </dgm:pt>
    <dgm:pt modelId="{BFAD8AEB-FA99-44E5-B206-731F43F6D4A6}" type="pres">
      <dgm:prSet presAssocID="{907E0363-4AFB-433F-89B3-83BACDB74FD9}" presName="rootText1" presStyleLbl="node0" presStyleIdx="0" presStyleCnt="1" custScaleX="243108">
        <dgm:presLayoutVars>
          <dgm:chPref val="3"/>
        </dgm:presLayoutVars>
      </dgm:prSet>
      <dgm:spPr/>
    </dgm:pt>
    <dgm:pt modelId="{2FC55014-FDB3-40CB-9191-BB32FAF79D59}" type="pres">
      <dgm:prSet presAssocID="{907E0363-4AFB-433F-89B3-83BACDB74FD9}" presName="rootConnector1" presStyleLbl="node1" presStyleIdx="0" presStyleCnt="0"/>
      <dgm:spPr/>
    </dgm:pt>
    <dgm:pt modelId="{E02E610B-0FF0-4F04-9EAA-BCD259E926F2}" type="pres">
      <dgm:prSet presAssocID="{907E0363-4AFB-433F-89B3-83BACDB74FD9}" presName="hierChild2" presStyleCnt="0"/>
      <dgm:spPr/>
    </dgm:pt>
    <dgm:pt modelId="{06F13219-D3EE-4D81-B9BB-F8A34389B432}" type="pres">
      <dgm:prSet presAssocID="{14C76C50-47D7-4F25-B652-96965B28BD6D}" presName="Name37" presStyleLbl="parChTrans1D2" presStyleIdx="0" presStyleCnt="3"/>
      <dgm:spPr/>
    </dgm:pt>
    <dgm:pt modelId="{91F718AB-5708-44A6-9BFE-FE7564271BEC}" type="pres">
      <dgm:prSet presAssocID="{4F1B79C5-2E57-4FD6-954F-A59DE36171F8}" presName="hierRoot2" presStyleCnt="0">
        <dgm:presLayoutVars>
          <dgm:hierBranch val="init"/>
        </dgm:presLayoutVars>
      </dgm:prSet>
      <dgm:spPr/>
    </dgm:pt>
    <dgm:pt modelId="{3CEDAD38-E9C5-41F2-84F1-C1669349DA39}" type="pres">
      <dgm:prSet presAssocID="{4F1B79C5-2E57-4FD6-954F-A59DE36171F8}" presName="rootComposite" presStyleCnt="0"/>
      <dgm:spPr/>
    </dgm:pt>
    <dgm:pt modelId="{4DA7C997-CCA6-42C6-AA33-839014587940}" type="pres">
      <dgm:prSet presAssocID="{4F1B79C5-2E57-4FD6-954F-A59DE36171F8}" presName="rootText" presStyleLbl="node2" presStyleIdx="0" presStyleCnt="3">
        <dgm:presLayoutVars>
          <dgm:chPref val="3"/>
        </dgm:presLayoutVars>
      </dgm:prSet>
      <dgm:spPr/>
    </dgm:pt>
    <dgm:pt modelId="{99EA2569-EDDB-4C39-8721-A591E07C3A91}" type="pres">
      <dgm:prSet presAssocID="{4F1B79C5-2E57-4FD6-954F-A59DE36171F8}" presName="rootConnector" presStyleLbl="node2" presStyleIdx="0" presStyleCnt="3"/>
      <dgm:spPr/>
    </dgm:pt>
    <dgm:pt modelId="{1F4232DD-5CE9-4140-AA0F-6942D59A3912}" type="pres">
      <dgm:prSet presAssocID="{4F1B79C5-2E57-4FD6-954F-A59DE36171F8}" presName="hierChild4" presStyleCnt="0"/>
      <dgm:spPr/>
    </dgm:pt>
    <dgm:pt modelId="{C98C23A3-BBB1-4D5C-BF43-93EA17B46333}" type="pres">
      <dgm:prSet presAssocID="{4F1B79C5-2E57-4FD6-954F-A59DE36171F8}" presName="hierChild5" presStyleCnt="0"/>
      <dgm:spPr/>
    </dgm:pt>
    <dgm:pt modelId="{16805254-0D60-4B2B-958C-7C464D51573E}" type="pres">
      <dgm:prSet presAssocID="{2568475C-40CA-48EC-919B-9FCC71C7EA20}" presName="Name37" presStyleLbl="parChTrans1D2" presStyleIdx="1" presStyleCnt="3"/>
      <dgm:spPr/>
    </dgm:pt>
    <dgm:pt modelId="{00A16985-09C3-4B85-AA05-355F7BB2E79A}" type="pres">
      <dgm:prSet presAssocID="{078E6A5B-6656-468A-A0E8-D8032DB6A83C}" presName="hierRoot2" presStyleCnt="0">
        <dgm:presLayoutVars>
          <dgm:hierBranch val="init"/>
        </dgm:presLayoutVars>
      </dgm:prSet>
      <dgm:spPr/>
    </dgm:pt>
    <dgm:pt modelId="{9F6D4632-6040-4A16-B576-4A8BFA86E1DB}" type="pres">
      <dgm:prSet presAssocID="{078E6A5B-6656-468A-A0E8-D8032DB6A83C}" presName="rootComposite" presStyleCnt="0"/>
      <dgm:spPr/>
    </dgm:pt>
    <dgm:pt modelId="{C912AA33-7CDC-4997-B413-CC80233C7D4E}" type="pres">
      <dgm:prSet presAssocID="{078E6A5B-6656-468A-A0E8-D8032DB6A83C}" presName="rootText" presStyleLbl="node2" presStyleIdx="1" presStyleCnt="3" custScaleX="116325">
        <dgm:presLayoutVars>
          <dgm:chPref val="3"/>
        </dgm:presLayoutVars>
      </dgm:prSet>
      <dgm:spPr/>
    </dgm:pt>
    <dgm:pt modelId="{F7A4EDB8-E4CF-4299-B9DA-0131C8A1CA5D}" type="pres">
      <dgm:prSet presAssocID="{078E6A5B-6656-468A-A0E8-D8032DB6A83C}" presName="rootConnector" presStyleLbl="node2" presStyleIdx="1" presStyleCnt="3"/>
      <dgm:spPr/>
    </dgm:pt>
    <dgm:pt modelId="{B792EF6E-08C7-4B25-A057-8F1EE76324EF}" type="pres">
      <dgm:prSet presAssocID="{078E6A5B-6656-468A-A0E8-D8032DB6A83C}" presName="hierChild4" presStyleCnt="0"/>
      <dgm:spPr/>
    </dgm:pt>
    <dgm:pt modelId="{CA25E523-85F3-4CF2-9C78-64B13DEB83A1}" type="pres">
      <dgm:prSet presAssocID="{078E6A5B-6656-468A-A0E8-D8032DB6A83C}" presName="hierChild5" presStyleCnt="0"/>
      <dgm:spPr/>
    </dgm:pt>
    <dgm:pt modelId="{BFC226D5-1A9F-42D9-B750-E7B5A1AF89DE}" type="pres">
      <dgm:prSet presAssocID="{5E690995-4464-4B62-8034-3965A5E310CA}" presName="Name37" presStyleLbl="parChTrans1D2" presStyleIdx="2" presStyleCnt="3"/>
      <dgm:spPr/>
    </dgm:pt>
    <dgm:pt modelId="{AE0BB11C-A01E-4CFC-BDDB-10C716883206}" type="pres">
      <dgm:prSet presAssocID="{804BA5F7-9071-48FC-BB93-CD4F4B90E577}" presName="hierRoot2" presStyleCnt="0">
        <dgm:presLayoutVars>
          <dgm:hierBranch val="init"/>
        </dgm:presLayoutVars>
      </dgm:prSet>
      <dgm:spPr/>
    </dgm:pt>
    <dgm:pt modelId="{5703AA41-3B22-407A-A026-1A7B092F7C49}" type="pres">
      <dgm:prSet presAssocID="{804BA5F7-9071-48FC-BB93-CD4F4B90E577}" presName="rootComposite" presStyleCnt="0"/>
      <dgm:spPr/>
    </dgm:pt>
    <dgm:pt modelId="{F8E6EAE0-D32C-4CB4-97E3-24B5BEDD4C64}" type="pres">
      <dgm:prSet presAssocID="{804BA5F7-9071-48FC-BB93-CD4F4B90E577}" presName="rootText" presStyleLbl="node2" presStyleIdx="2" presStyleCnt="3">
        <dgm:presLayoutVars>
          <dgm:chPref val="3"/>
        </dgm:presLayoutVars>
      </dgm:prSet>
      <dgm:spPr/>
    </dgm:pt>
    <dgm:pt modelId="{C3405C37-0BD5-4E94-BDD6-978F4AA66920}" type="pres">
      <dgm:prSet presAssocID="{804BA5F7-9071-48FC-BB93-CD4F4B90E577}" presName="rootConnector" presStyleLbl="node2" presStyleIdx="2" presStyleCnt="3"/>
      <dgm:spPr/>
    </dgm:pt>
    <dgm:pt modelId="{2322FDBB-48EA-4F1F-A557-F617385F6538}" type="pres">
      <dgm:prSet presAssocID="{804BA5F7-9071-48FC-BB93-CD4F4B90E577}" presName="hierChild4" presStyleCnt="0"/>
      <dgm:spPr/>
    </dgm:pt>
    <dgm:pt modelId="{331B47CB-2B3C-49DD-9DD4-0535120C5EC9}" type="pres">
      <dgm:prSet presAssocID="{804BA5F7-9071-48FC-BB93-CD4F4B90E577}" presName="hierChild5" presStyleCnt="0"/>
      <dgm:spPr/>
    </dgm:pt>
    <dgm:pt modelId="{7BE9525B-146B-4AA5-B543-D720B3B461A4}" type="pres">
      <dgm:prSet presAssocID="{907E0363-4AFB-433F-89B3-83BACDB74FD9}" presName="hierChild3" presStyleCnt="0"/>
      <dgm:spPr/>
    </dgm:pt>
  </dgm:ptLst>
  <dgm:cxnLst>
    <dgm:cxn modelId="{B69A9317-FCC0-4C45-8456-AA7E04F72086}" type="presOf" srcId="{A167D55E-2A8C-44E2-9E07-C00EFD3E3F92}" destId="{7B45B8BE-0D11-4CBC-BFBE-09A767B75166}" srcOrd="0" destOrd="0" presId="urn:microsoft.com/office/officeart/2005/8/layout/orgChart1"/>
    <dgm:cxn modelId="{634AC81A-EDE4-4B6D-970D-63AC2E7F76D7}" type="presOf" srcId="{14C76C50-47D7-4F25-B652-96965B28BD6D}" destId="{06F13219-D3EE-4D81-B9BB-F8A34389B432}" srcOrd="0" destOrd="0" presId="urn:microsoft.com/office/officeart/2005/8/layout/orgChart1"/>
    <dgm:cxn modelId="{95A4CC21-0370-46A5-B1E3-585E7FA156FA}" type="presOf" srcId="{4F1B79C5-2E57-4FD6-954F-A59DE36171F8}" destId="{99EA2569-EDDB-4C39-8721-A591E07C3A91}" srcOrd="1" destOrd="0" presId="urn:microsoft.com/office/officeart/2005/8/layout/orgChart1"/>
    <dgm:cxn modelId="{DC659A37-E437-4B86-BC00-E35A029D30C8}" type="presOf" srcId="{907E0363-4AFB-433F-89B3-83BACDB74FD9}" destId="{BFAD8AEB-FA99-44E5-B206-731F43F6D4A6}" srcOrd="0" destOrd="0" presId="urn:microsoft.com/office/officeart/2005/8/layout/orgChart1"/>
    <dgm:cxn modelId="{51FF935C-1C37-44E2-99AF-5FC715D9DE22}" type="presOf" srcId="{2568475C-40CA-48EC-919B-9FCC71C7EA20}" destId="{16805254-0D60-4B2B-958C-7C464D51573E}" srcOrd="0" destOrd="0" presId="urn:microsoft.com/office/officeart/2005/8/layout/orgChart1"/>
    <dgm:cxn modelId="{29FEFB5E-0367-4F26-8C3B-FEEDB63E836A}" type="presOf" srcId="{078E6A5B-6656-468A-A0E8-D8032DB6A83C}" destId="{F7A4EDB8-E4CF-4299-B9DA-0131C8A1CA5D}" srcOrd="1" destOrd="0" presId="urn:microsoft.com/office/officeart/2005/8/layout/orgChart1"/>
    <dgm:cxn modelId="{1822FD41-6101-46EB-8E62-03F1296D6323}" srcId="{907E0363-4AFB-433F-89B3-83BACDB74FD9}" destId="{078E6A5B-6656-468A-A0E8-D8032DB6A83C}" srcOrd="1" destOrd="0" parTransId="{2568475C-40CA-48EC-919B-9FCC71C7EA20}" sibTransId="{63213F66-74E1-4C79-B8C6-EC284A277FAC}"/>
    <dgm:cxn modelId="{17FED052-507F-46E2-9982-33C2136327FB}" srcId="{A167D55E-2A8C-44E2-9E07-C00EFD3E3F92}" destId="{907E0363-4AFB-433F-89B3-83BACDB74FD9}" srcOrd="0" destOrd="0" parTransId="{6EECE183-7CC5-481D-90AE-F88A6054C4F6}" sibTransId="{1BE90F24-813E-40A7-9036-FF7300737698}"/>
    <dgm:cxn modelId="{F0E2A574-D016-4E6C-8781-D9E1DC5A8831}" type="presOf" srcId="{4F1B79C5-2E57-4FD6-954F-A59DE36171F8}" destId="{4DA7C997-CCA6-42C6-AA33-839014587940}" srcOrd="0" destOrd="0" presId="urn:microsoft.com/office/officeart/2005/8/layout/orgChart1"/>
    <dgm:cxn modelId="{BEEBEE9E-BDE7-4445-ADA5-1BAF12FCB19C}" type="presOf" srcId="{907E0363-4AFB-433F-89B3-83BACDB74FD9}" destId="{2FC55014-FDB3-40CB-9191-BB32FAF79D59}" srcOrd="1" destOrd="0" presId="urn:microsoft.com/office/officeart/2005/8/layout/orgChart1"/>
    <dgm:cxn modelId="{058754A4-92A6-4AB9-A2A9-58BCC7F2579C}" type="presOf" srcId="{804BA5F7-9071-48FC-BB93-CD4F4B90E577}" destId="{F8E6EAE0-D32C-4CB4-97E3-24B5BEDD4C64}" srcOrd="0" destOrd="0" presId="urn:microsoft.com/office/officeart/2005/8/layout/orgChart1"/>
    <dgm:cxn modelId="{EE887AC7-4933-489E-BF0E-0C79AABFAF04}" srcId="{907E0363-4AFB-433F-89B3-83BACDB74FD9}" destId="{804BA5F7-9071-48FC-BB93-CD4F4B90E577}" srcOrd="2" destOrd="0" parTransId="{5E690995-4464-4B62-8034-3965A5E310CA}" sibTransId="{B4E8ECFB-29A5-48E8-8101-259B61E29E19}"/>
    <dgm:cxn modelId="{9FBC11D3-BD9C-4DF0-B6DA-981952C502F4}" srcId="{907E0363-4AFB-433F-89B3-83BACDB74FD9}" destId="{4F1B79C5-2E57-4FD6-954F-A59DE36171F8}" srcOrd="0" destOrd="0" parTransId="{14C76C50-47D7-4F25-B652-96965B28BD6D}" sibTransId="{C1C0488B-4676-4DD1-BAE0-A81B554BDC71}"/>
    <dgm:cxn modelId="{56AA55DB-9E07-4DAB-8365-63911110862B}" type="presOf" srcId="{804BA5F7-9071-48FC-BB93-CD4F4B90E577}" destId="{C3405C37-0BD5-4E94-BDD6-978F4AA66920}" srcOrd="1" destOrd="0" presId="urn:microsoft.com/office/officeart/2005/8/layout/orgChart1"/>
    <dgm:cxn modelId="{3DB801E7-6D8B-4EF4-8F4B-92F90ECE95A8}" type="presOf" srcId="{078E6A5B-6656-468A-A0E8-D8032DB6A83C}" destId="{C912AA33-7CDC-4997-B413-CC80233C7D4E}" srcOrd="0" destOrd="0" presId="urn:microsoft.com/office/officeart/2005/8/layout/orgChart1"/>
    <dgm:cxn modelId="{09290AEE-E320-4147-BC78-288F05A30986}" type="presOf" srcId="{5E690995-4464-4B62-8034-3965A5E310CA}" destId="{BFC226D5-1A9F-42D9-B750-E7B5A1AF89DE}" srcOrd="0" destOrd="0" presId="urn:microsoft.com/office/officeart/2005/8/layout/orgChart1"/>
    <dgm:cxn modelId="{B634F2D4-DE93-485F-B9A0-095760AC5480}" type="presParOf" srcId="{7B45B8BE-0D11-4CBC-BFBE-09A767B75166}" destId="{65906196-2016-4FBE-A629-2770A3C7316D}" srcOrd="0" destOrd="0" presId="urn:microsoft.com/office/officeart/2005/8/layout/orgChart1"/>
    <dgm:cxn modelId="{158C624B-7CB8-4E33-911E-D4EE8407A669}" type="presParOf" srcId="{65906196-2016-4FBE-A629-2770A3C7316D}" destId="{0DE7C768-72DF-4E37-B583-89702926550A}" srcOrd="0" destOrd="0" presId="urn:microsoft.com/office/officeart/2005/8/layout/orgChart1"/>
    <dgm:cxn modelId="{33D635F9-9008-4C4B-B00F-995922FCCE2E}" type="presParOf" srcId="{0DE7C768-72DF-4E37-B583-89702926550A}" destId="{BFAD8AEB-FA99-44E5-B206-731F43F6D4A6}" srcOrd="0" destOrd="0" presId="urn:microsoft.com/office/officeart/2005/8/layout/orgChart1"/>
    <dgm:cxn modelId="{1960EBC0-77D4-45C8-A1DE-FC1B07BACFCC}" type="presParOf" srcId="{0DE7C768-72DF-4E37-B583-89702926550A}" destId="{2FC55014-FDB3-40CB-9191-BB32FAF79D59}" srcOrd="1" destOrd="0" presId="urn:microsoft.com/office/officeart/2005/8/layout/orgChart1"/>
    <dgm:cxn modelId="{0AAA3F40-D713-410D-AEC2-7B2339B0AF29}" type="presParOf" srcId="{65906196-2016-4FBE-A629-2770A3C7316D}" destId="{E02E610B-0FF0-4F04-9EAA-BCD259E926F2}" srcOrd="1" destOrd="0" presId="urn:microsoft.com/office/officeart/2005/8/layout/orgChart1"/>
    <dgm:cxn modelId="{4C0DFCE9-128B-453B-A6AC-91124651514B}" type="presParOf" srcId="{E02E610B-0FF0-4F04-9EAA-BCD259E926F2}" destId="{06F13219-D3EE-4D81-B9BB-F8A34389B432}" srcOrd="0" destOrd="0" presId="urn:microsoft.com/office/officeart/2005/8/layout/orgChart1"/>
    <dgm:cxn modelId="{7F3ED447-1F0E-49D0-9966-4A354ADFDCDC}" type="presParOf" srcId="{E02E610B-0FF0-4F04-9EAA-BCD259E926F2}" destId="{91F718AB-5708-44A6-9BFE-FE7564271BEC}" srcOrd="1" destOrd="0" presId="urn:microsoft.com/office/officeart/2005/8/layout/orgChart1"/>
    <dgm:cxn modelId="{B464CF0B-AFFC-472A-85EB-8B4F1B2E2995}" type="presParOf" srcId="{91F718AB-5708-44A6-9BFE-FE7564271BEC}" destId="{3CEDAD38-E9C5-41F2-84F1-C1669349DA39}" srcOrd="0" destOrd="0" presId="urn:microsoft.com/office/officeart/2005/8/layout/orgChart1"/>
    <dgm:cxn modelId="{6A3BEC26-9B52-40A7-AA00-D5CD65423E4C}" type="presParOf" srcId="{3CEDAD38-E9C5-41F2-84F1-C1669349DA39}" destId="{4DA7C997-CCA6-42C6-AA33-839014587940}" srcOrd="0" destOrd="0" presId="urn:microsoft.com/office/officeart/2005/8/layout/orgChart1"/>
    <dgm:cxn modelId="{C5BC616E-7615-44EE-91A6-05F28F6EE582}" type="presParOf" srcId="{3CEDAD38-E9C5-41F2-84F1-C1669349DA39}" destId="{99EA2569-EDDB-4C39-8721-A591E07C3A91}" srcOrd="1" destOrd="0" presId="urn:microsoft.com/office/officeart/2005/8/layout/orgChart1"/>
    <dgm:cxn modelId="{7C228974-1E29-4662-819F-3F082748BF1A}" type="presParOf" srcId="{91F718AB-5708-44A6-9BFE-FE7564271BEC}" destId="{1F4232DD-5CE9-4140-AA0F-6942D59A3912}" srcOrd="1" destOrd="0" presId="urn:microsoft.com/office/officeart/2005/8/layout/orgChart1"/>
    <dgm:cxn modelId="{CE5F9537-0C98-43C4-957C-0C722695A11F}" type="presParOf" srcId="{91F718AB-5708-44A6-9BFE-FE7564271BEC}" destId="{C98C23A3-BBB1-4D5C-BF43-93EA17B46333}" srcOrd="2" destOrd="0" presId="urn:microsoft.com/office/officeart/2005/8/layout/orgChart1"/>
    <dgm:cxn modelId="{513A8C68-B458-43E6-8E44-F54486B1A449}" type="presParOf" srcId="{E02E610B-0FF0-4F04-9EAA-BCD259E926F2}" destId="{16805254-0D60-4B2B-958C-7C464D51573E}" srcOrd="2" destOrd="0" presId="urn:microsoft.com/office/officeart/2005/8/layout/orgChart1"/>
    <dgm:cxn modelId="{C5EDC275-CF1C-46E4-A438-D45D3B357B5E}" type="presParOf" srcId="{E02E610B-0FF0-4F04-9EAA-BCD259E926F2}" destId="{00A16985-09C3-4B85-AA05-355F7BB2E79A}" srcOrd="3" destOrd="0" presId="urn:microsoft.com/office/officeart/2005/8/layout/orgChart1"/>
    <dgm:cxn modelId="{896F7C16-159D-48E8-AECC-9B0D1006DE95}" type="presParOf" srcId="{00A16985-09C3-4B85-AA05-355F7BB2E79A}" destId="{9F6D4632-6040-4A16-B576-4A8BFA86E1DB}" srcOrd="0" destOrd="0" presId="urn:microsoft.com/office/officeart/2005/8/layout/orgChart1"/>
    <dgm:cxn modelId="{B62A018F-3BA9-4709-95D6-8A1AE056B349}" type="presParOf" srcId="{9F6D4632-6040-4A16-B576-4A8BFA86E1DB}" destId="{C912AA33-7CDC-4997-B413-CC80233C7D4E}" srcOrd="0" destOrd="0" presId="urn:microsoft.com/office/officeart/2005/8/layout/orgChart1"/>
    <dgm:cxn modelId="{1A1FB6A2-3FFF-49B2-89FB-F9A9F4E8330B}" type="presParOf" srcId="{9F6D4632-6040-4A16-B576-4A8BFA86E1DB}" destId="{F7A4EDB8-E4CF-4299-B9DA-0131C8A1CA5D}" srcOrd="1" destOrd="0" presId="urn:microsoft.com/office/officeart/2005/8/layout/orgChart1"/>
    <dgm:cxn modelId="{910E4B32-587A-4915-835D-767F580555BB}" type="presParOf" srcId="{00A16985-09C3-4B85-AA05-355F7BB2E79A}" destId="{B792EF6E-08C7-4B25-A057-8F1EE76324EF}" srcOrd="1" destOrd="0" presId="urn:microsoft.com/office/officeart/2005/8/layout/orgChart1"/>
    <dgm:cxn modelId="{7B9364D3-8D47-4E21-9B0F-8F9B6A72B3BB}" type="presParOf" srcId="{00A16985-09C3-4B85-AA05-355F7BB2E79A}" destId="{CA25E523-85F3-4CF2-9C78-64B13DEB83A1}" srcOrd="2" destOrd="0" presId="urn:microsoft.com/office/officeart/2005/8/layout/orgChart1"/>
    <dgm:cxn modelId="{BE5D9F8E-830D-483E-A8A4-D4C361F3F170}" type="presParOf" srcId="{E02E610B-0FF0-4F04-9EAA-BCD259E926F2}" destId="{BFC226D5-1A9F-42D9-B750-E7B5A1AF89DE}" srcOrd="4" destOrd="0" presId="urn:microsoft.com/office/officeart/2005/8/layout/orgChart1"/>
    <dgm:cxn modelId="{EFEDBF00-CE30-4594-89E8-C2C5F49F1FE9}" type="presParOf" srcId="{E02E610B-0FF0-4F04-9EAA-BCD259E926F2}" destId="{AE0BB11C-A01E-4CFC-BDDB-10C716883206}" srcOrd="5" destOrd="0" presId="urn:microsoft.com/office/officeart/2005/8/layout/orgChart1"/>
    <dgm:cxn modelId="{C15AC57A-9B71-4F9A-9B27-AA40382D8B5F}" type="presParOf" srcId="{AE0BB11C-A01E-4CFC-BDDB-10C716883206}" destId="{5703AA41-3B22-407A-A026-1A7B092F7C49}" srcOrd="0" destOrd="0" presId="urn:microsoft.com/office/officeart/2005/8/layout/orgChart1"/>
    <dgm:cxn modelId="{37E8D5C2-BA8A-43D7-9EF7-CCA8689B4D08}" type="presParOf" srcId="{5703AA41-3B22-407A-A026-1A7B092F7C49}" destId="{F8E6EAE0-D32C-4CB4-97E3-24B5BEDD4C64}" srcOrd="0" destOrd="0" presId="urn:microsoft.com/office/officeart/2005/8/layout/orgChart1"/>
    <dgm:cxn modelId="{1B768F61-8B86-476A-AA28-01B0510F7614}" type="presParOf" srcId="{5703AA41-3B22-407A-A026-1A7B092F7C49}" destId="{C3405C37-0BD5-4E94-BDD6-978F4AA66920}" srcOrd="1" destOrd="0" presId="urn:microsoft.com/office/officeart/2005/8/layout/orgChart1"/>
    <dgm:cxn modelId="{107334B3-54AA-4B7E-A1B5-2B06BF045FF9}" type="presParOf" srcId="{AE0BB11C-A01E-4CFC-BDDB-10C716883206}" destId="{2322FDBB-48EA-4F1F-A557-F617385F6538}" srcOrd="1" destOrd="0" presId="urn:microsoft.com/office/officeart/2005/8/layout/orgChart1"/>
    <dgm:cxn modelId="{640356D8-E289-4CBE-A4DC-174D41BA03D0}" type="presParOf" srcId="{AE0BB11C-A01E-4CFC-BDDB-10C716883206}" destId="{331B47CB-2B3C-49DD-9DD4-0535120C5EC9}" srcOrd="2" destOrd="0" presId="urn:microsoft.com/office/officeart/2005/8/layout/orgChart1"/>
    <dgm:cxn modelId="{3DE3584F-37F5-4456-A045-0E00B7897E77}" type="presParOf" srcId="{65906196-2016-4FBE-A629-2770A3C7316D}" destId="{7BE9525B-146B-4AA5-B543-D720B3B461A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67D55E-2A8C-44E2-9E07-C00EFD3E3F9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804BA5F7-9071-48FC-BB93-CD4F4B90E577}">
      <dgm:prSet phldrT="[Texto]"/>
      <dgm:spPr>
        <a:solidFill>
          <a:schemeClr val="accent1">
            <a:lumMod val="75000"/>
          </a:schemeClr>
        </a:solidFill>
        <a:ln>
          <a:solidFill>
            <a:schemeClr val="accent1">
              <a:lumMod val="25000"/>
            </a:schemeClr>
          </a:solidFill>
        </a:ln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DIRECCIÓ</a:t>
          </a:r>
          <a:endParaRPr lang="ca-ES" dirty="0">
            <a:solidFill>
              <a:schemeClr val="tx1"/>
            </a:solidFill>
          </a:endParaRPr>
        </a:p>
      </dgm:t>
    </dgm:pt>
    <dgm:pt modelId="{5E690995-4464-4B62-8034-3965A5E310CA}" type="parTrans" cxnId="{EE887AC7-4933-489E-BF0E-0C79AABFAF04}">
      <dgm:prSet/>
      <dgm:spPr/>
      <dgm:t>
        <a:bodyPr/>
        <a:lstStyle/>
        <a:p>
          <a:endParaRPr lang="ca-ES"/>
        </a:p>
      </dgm:t>
    </dgm:pt>
    <dgm:pt modelId="{B4E8ECFB-29A5-48E8-8101-259B61E29E19}" type="sibTrans" cxnId="{EE887AC7-4933-489E-BF0E-0C79AABFAF04}">
      <dgm:prSet/>
      <dgm:spPr/>
      <dgm:t>
        <a:bodyPr/>
        <a:lstStyle/>
        <a:p>
          <a:endParaRPr lang="ca-ES"/>
        </a:p>
      </dgm:t>
    </dgm:pt>
    <dgm:pt modelId="{7B45B8BE-0D11-4CBC-BFBE-09A767B75166}" type="pres">
      <dgm:prSet presAssocID="{A167D55E-2A8C-44E2-9E07-C00EFD3E3F9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198B02F-CFAA-4D6E-B4D1-B633B61544D0}" type="pres">
      <dgm:prSet presAssocID="{804BA5F7-9071-48FC-BB93-CD4F4B90E577}" presName="hierRoot1" presStyleCnt="0">
        <dgm:presLayoutVars>
          <dgm:hierBranch val="init"/>
        </dgm:presLayoutVars>
      </dgm:prSet>
      <dgm:spPr/>
    </dgm:pt>
    <dgm:pt modelId="{BC66A793-3D18-4D19-B788-3926F270394A}" type="pres">
      <dgm:prSet presAssocID="{804BA5F7-9071-48FC-BB93-CD4F4B90E577}" presName="rootComposite1" presStyleCnt="0"/>
      <dgm:spPr/>
    </dgm:pt>
    <dgm:pt modelId="{1BD99FE9-E93F-488C-B90B-56B08FA4F4C4}" type="pres">
      <dgm:prSet presAssocID="{804BA5F7-9071-48FC-BB93-CD4F4B90E577}" presName="rootText1" presStyleLbl="node0" presStyleIdx="0" presStyleCnt="1" custScaleX="64938" custScaleY="19857">
        <dgm:presLayoutVars>
          <dgm:chPref val="3"/>
        </dgm:presLayoutVars>
      </dgm:prSet>
      <dgm:spPr/>
    </dgm:pt>
    <dgm:pt modelId="{E78116B0-3ED8-4FD3-84A5-5DB89DF6762C}" type="pres">
      <dgm:prSet presAssocID="{804BA5F7-9071-48FC-BB93-CD4F4B90E577}" presName="rootConnector1" presStyleLbl="node1" presStyleIdx="0" presStyleCnt="0"/>
      <dgm:spPr/>
    </dgm:pt>
    <dgm:pt modelId="{97265D57-E5DF-4F67-87D4-2D1E81645325}" type="pres">
      <dgm:prSet presAssocID="{804BA5F7-9071-48FC-BB93-CD4F4B90E577}" presName="hierChild2" presStyleCnt="0"/>
      <dgm:spPr/>
    </dgm:pt>
    <dgm:pt modelId="{49097D6A-60E0-41B0-9844-84FCF02F2270}" type="pres">
      <dgm:prSet presAssocID="{804BA5F7-9071-48FC-BB93-CD4F4B90E577}" presName="hierChild3" presStyleCnt="0"/>
      <dgm:spPr/>
    </dgm:pt>
  </dgm:ptLst>
  <dgm:cxnLst>
    <dgm:cxn modelId="{B69A9317-FCC0-4C45-8456-AA7E04F72086}" type="presOf" srcId="{A167D55E-2A8C-44E2-9E07-C00EFD3E3F92}" destId="{7B45B8BE-0D11-4CBC-BFBE-09A767B75166}" srcOrd="0" destOrd="0" presId="urn:microsoft.com/office/officeart/2005/8/layout/orgChart1"/>
    <dgm:cxn modelId="{941F1053-BCD4-42C5-9E10-627D9C9C8BB6}" type="presOf" srcId="{804BA5F7-9071-48FC-BB93-CD4F4B90E577}" destId="{1BD99FE9-E93F-488C-B90B-56B08FA4F4C4}" srcOrd="0" destOrd="0" presId="urn:microsoft.com/office/officeart/2005/8/layout/orgChart1"/>
    <dgm:cxn modelId="{3C656689-CC9A-4659-95D7-1239B912A6A1}" type="presOf" srcId="{804BA5F7-9071-48FC-BB93-CD4F4B90E577}" destId="{E78116B0-3ED8-4FD3-84A5-5DB89DF6762C}" srcOrd="1" destOrd="0" presId="urn:microsoft.com/office/officeart/2005/8/layout/orgChart1"/>
    <dgm:cxn modelId="{EE887AC7-4933-489E-BF0E-0C79AABFAF04}" srcId="{A167D55E-2A8C-44E2-9E07-C00EFD3E3F92}" destId="{804BA5F7-9071-48FC-BB93-CD4F4B90E577}" srcOrd="0" destOrd="0" parTransId="{5E690995-4464-4B62-8034-3965A5E310CA}" sibTransId="{B4E8ECFB-29A5-48E8-8101-259B61E29E19}"/>
    <dgm:cxn modelId="{1AF6E74E-805A-403D-AC2B-B37D7230C500}" type="presParOf" srcId="{7B45B8BE-0D11-4CBC-BFBE-09A767B75166}" destId="{C198B02F-CFAA-4D6E-B4D1-B633B61544D0}" srcOrd="0" destOrd="0" presId="urn:microsoft.com/office/officeart/2005/8/layout/orgChart1"/>
    <dgm:cxn modelId="{9C66F805-A295-4D30-833C-702CE900D68B}" type="presParOf" srcId="{C198B02F-CFAA-4D6E-B4D1-B633B61544D0}" destId="{BC66A793-3D18-4D19-B788-3926F270394A}" srcOrd="0" destOrd="0" presId="urn:microsoft.com/office/officeart/2005/8/layout/orgChart1"/>
    <dgm:cxn modelId="{D47F85E9-2949-48DB-BE05-7C4B4485D1E8}" type="presParOf" srcId="{BC66A793-3D18-4D19-B788-3926F270394A}" destId="{1BD99FE9-E93F-488C-B90B-56B08FA4F4C4}" srcOrd="0" destOrd="0" presId="urn:microsoft.com/office/officeart/2005/8/layout/orgChart1"/>
    <dgm:cxn modelId="{FBC63F27-8AD2-4133-BFE6-C4152BFB6D55}" type="presParOf" srcId="{BC66A793-3D18-4D19-B788-3926F270394A}" destId="{E78116B0-3ED8-4FD3-84A5-5DB89DF6762C}" srcOrd="1" destOrd="0" presId="urn:microsoft.com/office/officeart/2005/8/layout/orgChart1"/>
    <dgm:cxn modelId="{2EB5E27D-42E3-494A-AF55-101232C175AC}" type="presParOf" srcId="{C198B02F-CFAA-4D6E-B4D1-B633B61544D0}" destId="{97265D57-E5DF-4F67-87D4-2D1E81645325}" srcOrd="1" destOrd="0" presId="urn:microsoft.com/office/officeart/2005/8/layout/orgChart1"/>
    <dgm:cxn modelId="{2550F79E-F4FC-479B-80A9-C80496129EE0}" type="presParOf" srcId="{C198B02F-CFAA-4D6E-B4D1-B633B61544D0}" destId="{49097D6A-60E0-41B0-9844-84FCF02F22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EA705E-BD66-4565-B8F0-D58875468ACA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6769E3DA-8915-41D2-A91C-1F3CD7415037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Estrena o/i</a:t>
          </a:r>
          <a:br>
            <a:rPr lang="es-ES" dirty="0">
              <a:solidFill>
                <a:schemeClr val="tx1"/>
              </a:solidFill>
            </a:rPr>
          </a:br>
          <a:r>
            <a:rPr lang="es-ES" dirty="0" err="1">
              <a:solidFill>
                <a:schemeClr val="tx1"/>
              </a:solidFill>
            </a:rPr>
            <a:t>Encàrrec</a:t>
          </a:r>
          <a:endParaRPr lang="ca-ES" dirty="0">
            <a:solidFill>
              <a:schemeClr val="tx1"/>
            </a:solidFill>
          </a:endParaRPr>
        </a:p>
      </dgm:t>
    </dgm:pt>
    <dgm:pt modelId="{5C9F5F3E-4912-4FD2-861A-7AB58F04720C}" type="parTrans" cxnId="{8C67753A-CBD8-43D1-8188-FC53DA2400D0}">
      <dgm:prSet/>
      <dgm:spPr/>
      <dgm:t>
        <a:bodyPr/>
        <a:lstStyle/>
        <a:p>
          <a:endParaRPr lang="ca-ES"/>
        </a:p>
      </dgm:t>
    </dgm:pt>
    <dgm:pt modelId="{B4BB214F-A524-45A7-BD02-7298A4A882F8}" type="sibTrans" cxnId="{8C67753A-CBD8-43D1-8188-FC53DA2400D0}">
      <dgm:prSet/>
      <dgm:spPr/>
      <dgm:t>
        <a:bodyPr/>
        <a:lstStyle/>
        <a:p>
          <a:endParaRPr lang="ca-ES"/>
        </a:p>
      </dgm:t>
    </dgm:pt>
    <dgm:pt modelId="{981091D4-F65C-4AB9-BA87-AC30414F80D4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Peces </a:t>
          </a:r>
          <a:r>
            <a:rPr lang="es-ES" dirty="0" err="1">
              <a:solidFill>
                <a:schemeClr val="tx1"/>
              </a:solidFill>
            </a:rPr>
            <a:t>intra-acadèmiques</a:t>
          </a:r>
          <a:endParaRPr lang="ca-ES" dirty="0">
            <a:solidFill>
              <a:schemeClr val="tx1"/>
            </a:solidFill>
          </a:endParaRPr>
        </a:p>
      </dgm:t>
    </dgm:pt>
    <dgm:pt modelId="{CCCA7443-703E-40B4-AB66-FC5B86FCFE24}" type="parTrans" cxnId="{B0EB0594-1141-4709-981B-4E4279C0EC16}">
      <dgm:prSet/>
      <dgm:spPr/>
      <dgm:t>
        <a:bodyPr/>
        <a:lstStyle/>
        <a:p>
          <a:endParaRPr lang="ca-ES"/>
        </a:p>
      </dgm:t>
    </dgm:pt>
    <dgm:pt modelId="{877C7EC8-C0DD-4FC9-9B74-72CAD07198B8}" type="sibTrans" cxnId="{B0EB0594-1141-4709-981B-4E4279C0EC16}">
      <dgm:prSet/>
      <dgm:spPr/>
      <dgm:t>
        <a:bodyPr/>
        <a:lstStyle/>
        <a:p>
          <a:endParaRPr lang="ca-ES"/>
        </a:p>
      </dgm:t>
    </dgm:pt>
    <dgm:pt modelId="{98F7719A-B1AD-44B8-997B-6FBA7EC37729}">
      <dgm:prSet phldrT="[Texto]" custT="1"/>
      <dgm:spPr>
        <a:solidFill>
          <a:srgbClr val="EBC0F2"/>
        </a:solidFill>
      </dgm:spPr>
      <dgm:t>
        <a:bodyPr/>
        <a:lstStyle/>
        <a:p>
          <a:r>
            <a:rPr lang="es-ES" sz="3200" dirty="0">
              <a:solidFill>
                <a:schemeClr val="tx1"/>
              </a:solidFill>
            </a:rPr>
            <a:t>Concursos</a:t>
          </a:r>
          <a:endParaRPr lang="ca-ES" sz="3200" dirty="0">
            <a:solidFill>
              <a:schemeClr val="tx1"/>
            </a:solidFill>
          </a:endParaRPr>
        </a:p>
      </dgm:t>
    </dgm:pt>
    <dgm:pt modelId="{1A7CB438-8914-489F-9074-4AD59F239E95}" type="parTrans" cxnId="{E1D0C54B-DE75-4E19-8A48-48D06B88C643}">
      <dgm:prSet/>
      <dgm:spPr/>
      <dgm:t>
        <a:bodyPr/>
        <a:lstStyle/>
        <a:p>
          <a:endParaRPr lang="ca-ES"/>
        </a:p>
      </dgm:t>
    </dgm:pt>
    <dgm:pt modelId="{C77F6731-6F82-426B-867C-1DDCA6885E86}" type="sibTrans" cxnId="{E1D0C54B-DE75-4E19-8A48-48D06B88C643}">
      <dgm:prSet/>
      <dgm:spPr/>
      <dgm:t>
        <a:bodyPr/>
        <a:lstStyle/>
        <a:p>
          <a:endParaRPr lang="ca-ES"/>
        </a:p>
      </dgm:t>
    </dgm:pt>
    <dgm:pt modelId="{35094A35-179C-4259-B813-D946639C9784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sz="1400" dirty="0">
              <a:solidFill>
                <a:schemeClr val="tx1"/>
              </a:solidFill>
            </a:rPr>
            <a:t>Workshops de </a:t>
          </a:r>
          <a:r>
            <a:rPr lang="es-ES" sz="1400" dirty="0" err="1">
              <a:solidFill>
                <a:schemeClr val="tx1"/>
              </a:solidFill>
            </a:rPr>
            <a:t>qualificació</a:t>
          </a:r>
          <a:endParaRPr lang="ca-ES" sz="1400" dirty="0">
            <a:solidFill>
              <a:schemeClr val="tx1"/>
            </a:solidFill>
          </a:endParaRPr>
        </a:p>
      </dgm:t>
    </dgm:pt>
    <dgm:pt modelId="{47E3A1BB-C977-43D3-B8CA-F34AD804C7F2}" type="parTrans" cxnId="{BA856834-E259-4568-BFA7-88DED766C9BE}">
      <dgm:prSet/>
      <dgm:spPr/>
      <dgm:t>
        <a:bodyPr/>
        <a:lstStyle/>
        <a:p>
          <a:endParaRPr lang="ca-ES"/>
        </a:p>
      </dgm:t>
    </dgm:pt>
    <dgm:pt modelId="{8F0A0A80-5E00-48EA-B80C-11B01FB96AF6}" type="sibTrans" cxnId="{BA856834-E259-4568-BFA7-88DED766C9BE}">
      <dgm:prSet/>
      <dgm:spPr/>
      <dgm:t>
        <a:bodyPr/>
        <a:lstStyle/>
        <a:p>
          <a:endParaRPr lang="ca-ES"/>
        </a:p>
      </dgm:t>
    </dgm:pt>
    <dgm:pt modelId="{3DBA69BB-8527-4FCB-8816-0A1E88170737}" type="pres">
      <dgm:prSet presAssocID="{60EA705E-BD66-4565-B8F0-D58875468AC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95DC8A1-CECA-4794-86BF-61C20BCD6288}" type="pres">
      <dgm:prSet presAssocID="{6769E3DA-8915-41D2-A91C-1F3CD7415037}" presName="centerShape" presStyleLbl="node0" presStyleIdx="0" presStyleCnt="1" custLinFactNeighborX="1539" custLinFactNeighborY="26852"/>
      <dgm:spPr/>
    </dgm:pt>
    <dgm:pt modelId="{91039FB2-46D6-4030-BD22-378A9CDEAB8A}" type="pres">
      <dgm:prSet presAssocID="{CCCA7443-703E-40B4-AB66-FC5B86FCFE24}" presName="Name9" presStyleLbl="parChTrans1D2" presStyleIdx="0" presStyleCnt="3"/>
      <dgm:spPr/>
    </dgm:pt>
    <dgm:pt modelId="{067E2DAB-2F37-423A-B78F-55D088CB6DD7}" type="pres">
      <dgm:prSet presAssocID="{CCCA7443-703E-40B4-AB66-FC5B86FCFE24}" presName="connTx" presStyleLbl="parChTrans1D2" presStyleIdx="0" presStyleCnt="3"/>
      <dgm:spPr/>
    </dgm:pt>
    <dgm:pt modelId="{583AD3A9-8C0D-41AE-BFD7-5508585A9B02}" type="pres">
      <dgm:prSet presAssocID="{981091D4-F65C-4AB9-BA87-AC30414F80D4}" presName="node" presStyleLbl="node1" presStyleIdx="0" presStyleCnt="3" custScaleX="77974" custScaleY="44540" custRadScaleRad="92861" custRadScaleInc="1841">
        <dgm:presLayoutVars>
          <dgm:bulletEnabled val="1"/>
        </dgm:presLayoutVars>
      </dgm:prSet>
      <dgm:spPr/>
    </dgm:pt>
    <dgm:pt modelId="{3F991110-A142-474C-B290-3512FA08D4CB}" type="pres">
      <dgm:prSet presAssocID="{1A7CB438-8914-489F-9074-4AD59F239E95}" presName="Name9" presStyleLbl="parChTrans1D2" presStyleIdx="1" presStyleCnt="3"/>
      <dgm:spPr/>
    </dgm:pt>
    <dgm:pt modelId="{86175F74-FCBF-45AA-B2BF-EA309BFC54DF}" type="pres">
      <dgm:prSet presAssocID="{1A7CB438-8914-489F-9074-4AD59F239E95}" presName="connTx" presStyleLbl="parChTrans1D2" presStyleIdx="1" presStyleCnt="3"/>
      <dgm:spPr/>
    </dgm:pt>
    <dgm:pt modelId="{5A0F1E6E-0FBD-4962-88C5-CCBF06E5C9F7}" type="pres">
      <dgm:prSet presAssocID="{98F7719A-B1AD-44B8-997B-6FBA7EC37729}" presName="node" presStyleLbl="node1" presStyleIdx="1" presStyleCnt="3" custScaleX="200830" custScaleY="187944" custRadScaleRad="119927" custRadScaleInc="-92815">
        <dgm:presLayoutVars>
          <dgm:bulletEnabled val="1"/>
        </dgm:presLayoutVars>
      </dgm:prSet>
      <dgm:spPr/>
    </dgm:pt>
    <dgm:pt modelId="{102E35E8-F4D5-4E54-97F6-06BF08D6D214}" type="pres">
      <dgm:prSet presAssocID="{47E3A1BB-C977-43D3-B8CA-F34AD804C7F2}" presName="Name9" presStyleLbl="parChTrans1D2" presStyleIdx="2" presStyleCnt="3"/>
      <dgm:spPr/>
    </dgm:pt>
    <dgm:pt modelId="{D9C1601D-1738-49F8-A570-D4FA864A9A7F}" type="pres">
      <dgm:prSet presAssocID="{47E3A1BB-C977-43D3-B8CA-F34AD804C7F2}" presName="connTx" presStyleLbl="parChTrans1D2" presStyleIdx="2" presStyleCnt="3"/>
      <dgm:spPr/>
    </dgm:pt>
    <dgm:pt modelId="{8BC74739-ADC3-41B8-B931-57BFE2653155}" type="pres">
      <dgm:prSet presAssocID="{35094A35-179C-4259-B813-D946639C9784}" presName="node" presStyleLbl="node1" presStyleIdx="2" presStyleCnt="3" custScaleX="115349" custScaleY="108259" custRadScaleRad="89545" custRadScaleInc="81185">
        <dgm:presLayoutVars>
          <dgm:bulletEnabled val="1"/>
        </dgm:presLayoutVars>
      </dgm:prSet>
      <dgm:spPr/>
    </dgm:pt>
  </dgm:ptLst>
  <dgm:cxnLst>
    <dgm:cxn modelId="{FF06500B-828F-4D90-9FDE-651A51DB02C0}" type="presOf" srcId="{98F7719A-B1AD-44B8-997B-6FBA7EC37729}" destId="{5A0F1E6E-0FBD-4962-88C5-CCBF06E5C9F7}" srcOrd="0" destOrd="0" presId="urn:microsoft.com/office/officeart/2005/8/layout/radial1"/>
    <dgm:cxn modelId="{5AA86126-11B0-4F14-920C-5B8EC08FB70D}" type="presOf" srcId="{CCCA7443-703E-40B4-AB66-FC5B86FCFE24}" destId="{91039FB2-46D6-4030-BD22-378A9CDEAB8A}" srcOrd="0" destOrd="0" presId="urn:microsoft.com/office/officeart/2005/8/layout/radial1"/>
    <dgm:cxn modelId="{BA856834-E259-4568-BFA7-88DED766C9BE}" srcId="{6769E3DA-8915-41D2-A91C-1F3CD7415037}" destId="{35094A35-179C-4259-B813-D946639C9784}" srcOrd="2" destOrd="0" parTransId="{47E3A1BB-C977-43D3-B8CA-F34AD804C7F2}" sibTransId="{8F0A0A80-5E00-48EA-B80C-11B01FB96AF6}"/>
    <dgm:cxn modelId="{8C67753A-CBD8-43D1-8188-FC53DA2400D0}" srcId="{60EA705E-BD66-4565-B8F0-D58875468ACA}" destId="{6769E3DA-8915-41D2-A91C-1F3CD7415037}" srcOrd="0" destOrd="0" parTransId="{5C9F5F3E-4912-4FD2-861A-7AB58F04720C}" sibTransId="{B4BB214F-A524-45A7-BD02-7298A4A882F8}"/>
    <dgm:cxn modelId="{4951BA41-983C-4199-800B-002653BFFE31}" type="presOf" srcId="{1A7CB438-8914-489F-9074-4AD59F239E95}" destId="{86175F74-FCBF-45AA-B2BF-EA309BFC54DF}" srcOrd="1" destOrd="0" presId="urn:microsoft.com/office/officeart/2005/8/layout/radial1"/>
    <dgm:cxn modelId="{6041D84A-4B22-4DCA-816B-7462B8122C07}" type="presOf" srcId="{60EA705E-BD66-4565-B8F0-D58875468ACA}" destId="{3DBA69BB-8527-4FCB-8816-0A1E88170737}" srcOrd="0" destOrd="0" presId="urn:microsoft.com/office/officeart/2005/8/layout/radial1"/>
    <dgm:cxn modelId="{E1D0C54B-DE75-4E19-8A48-48D06B88C643}" srcId="{6769E3DA-8915-41D2-A91C-1F3CD7415037}" destId="{98F7719A-B1AD-44B8-997B-6FBA7EC37729}" srcOrd="1" destOrd="0" parTransId="{1A7CB438-8914-489F-9074-4AD59F239E95}" sibTransId="{C77F6731-6F82-426B-867C-1DDCA6885E86}"/>
    <dgm:cxn modelId="{916C2385-2BD4-4CFE-9D48-31EDA9C938BD}" type="presOf" srcId="{47E3A1BB-C977-43D3-B8CA-F34AD804C7F2}" destId="{102E35E8-F4D5-4E54-97F6-06BF08D6D214}" srcOrd="0" destOrd="0" presId="urn:microsoft.com/office/officeart/2005/8/layout/radial1"/>
    <dgm:cxn modelId="{D56E4986-87A2-439F-A09E-D5FDB36B31D5}" type="presOf" srcId="{47E3A1BB-C977-43D3-B8CA-F34AD804C7F2}" destId="{D9C1601D-1738-49F8-A570-D4FA864A9A7F}" srcOrd="1" destOrd="0" presId="urn:microsoft.com/office/officeart/2005/8/layout/radial1"/>
    <dgm:cxn modelId="{361C008B-4CDD-4E3E-B83D-572544A97A63}" type="presOf" srcId="{CCCA7443-703E-40B4-AB66-FC5B86FCFE24}" destId="{067E2DAB-2F37-423A-B78F-55D088CB6DD7}" srcOrd="1" destOrd="0" presId="urn:microsoft.com/office/officeart/2005/8/layout/radial1"/>
    <dgm:cxn modelId="{B0EB0594-1141-4709-981B-4E4279C0EC16}" srcId="{6769E3DA-8915-41D2-A91C-1F3CD7415037}" destId="{981091D4-F65C-4AB9-BA87-AC30414F80D4}" srcOrd="0" destOrd="0" parTransId="{CCCA7443-703E-40B4-AB66-FC5B86FCFE24}" sibTransId="{877C7EC8-C0DD-4FC9-9B74-72CAD07198B8}"/>
    <dgm:cxn modelId="{08748094-3042-4B42-86D8-FF06DBFD8348}" type="presOf" srcId="{35094A35-179C-4259-B813-D946639C9784}" destId="{8BC74739-ADC3-41B8-B931-57BFE2653155}" srcOrd="0" destOrd="0" presId="urn:microsoft.com/office/officeart/2005/8/layout/radial1"/>
    <dgm:cxn modelId="{71CE62B0-F934-458E-93DB-D90400E0D7D3}" type="presOf" srcId="{1A7CB438-8914-489F-9074-4AD59F239E95}" destId="{3F991110-A142-474C-B290-3512FA08D4CB}" srcOrd="0" destOrd="0" presId="urn:microsoft.com/office/officeart/2005/8/layout/radial1"/>
    <dgm:cxn modelId="{15E573CE-6DB8-4382-8C33-4CC0C8BC2BC0}" type="presOf" srcId="{981091D4-F65C-4AB9-BA87-AC30414F80D4}" destId="{583AD3A9-8C0D-41AE-BFD7-5508585A9B02}" srcOrd="0" destOrd="0" presId="urn:microsoft.com/office/officeart/2005/8/layout/radial1"/>
    <dgm:cxn modelId="{56D0CDEF-7555-4FA0-8741-D83B97D5A188}" type="presOf" srcId="{6769E3DA-8915-41D2-A91C-1F3CD7415037}" destId="{195DC8A1-CECA-4794-86BF-61C20BCD6288}" srcOrd="0" destOrd="0" presId="urn:microsoft.com/office/officeart/2005/8/layout/radial1"/>
    <dgm:cxn modelId="{8E5B5AED-A484-47ED-95A7-2D92291F11FF}" type="presParOf" srcId="{3DBA69BB-8527-4FCB-8816-0A1E88170737}" destId="{195DC8A1-CECA-4794-86BF-61C20BCD6288}" srcOrd="0" destOrd="0" presId="urn:microsoft.com/office/officeart/2005/8/layout/radial1"/>
    <dgm:cxn modelId="{6A3D65BA-3ED6-4809-8505-37EF7EA86C95}" type="presParOf" srcId="{3DBA69BB-8527-4FCB-8816-0A1E88170737}" destId="{91039FB2-46D6-4030-BD22-378A9CDEAB8A}" srcOrd="1" destOrd="0" presId="urn:microsoft.com/office/officeart/2005/8/layout/radial1"/>
    <dgm:cxn modelId="{A2D89AF9-D5D0-4FB8-AB2E-41F6310C1DB1}" type="presParOf" srcId="{91039FB2-46D6-4030-BD22-378A9CDEAB8A}" destId="{067E2DAB-2F37-423A-B78F-55D088CB6DD7}" srcOrd="0" destOrd="0" presId="urn:microsoft.com/office/officeart/2005/8/layout/radial1"/>
    <dgm:cxn modelId="{5D742A46-D474-406C-A5F3-CAE1B0BC89F5}" type="presParOf" srcId="{3DBA69BB-8527-4FCB-8816-0A1E88170737}" destId="{583AD3A9-8C0D-41AE-BFD7-5508585A9B02}" srcOrd="2" destOrd="0" presId="urn:microsoft.com/office/officeart/2005/8/layout/radial1"/>
    <dgm:cxn modelId="{E86E8177-3393-48F7-A090-2BC1C1D638B6}" type="presParOf" srcId="{3DBA69BB-8527-4FCB-8816-0A1E88170737}" destId="{3F991110-A142-474C-B290-3512FA08D4CB}" srcOrd="3" destOrd="0" presId="urn:microsoft.com/office/officeart/2005/8/layout/radial1"/>
    <dgm:cxn modelId="{950C57F8-964C-4350-B3E0-0CF3FCA4F164}" type="presParOf" srcId="{3F991110-A142-474C-B290-3512FA08D4CB}" destId="{86175F74-FCBF-45AA-B2BF-EA309BFC54DF}" srcOrd="0" destOrd="0" presId="urn:microsoft.com/office/officeart/2005/8/layout/radial1"/>
    <dgm:cxn modelId="{A158B140-C223-4282-B6B0-6522ADAD7E1A}" type="presParOf" srcId="{3DBA69BB-8527-4FCB-8816-0A1E88170737}" destId="{5A0F1E6E-0FBD-4962-88C5-CCBF06E5C9F7}" srcOrd="4" destOrd="0" presId="urn:microsoft.com/office/officeart/2005/8/layout/radial1"/>
    <dgm:cxn modelId="{1F666D7A-B054-4482-9F8E-D2A7C2C9388A}" type="presParOf" srcId="{3DBA69BB-8527-4FCB-8816-0A1E88170737}" destId="{102E35E8-F4D5-4E54-97F6-06BF08D6D214}" srcOrd="5" destOrd="0" presId="urn:microsoft.com/office/officeart/2005/8/layout/radial1"/>
    <dgm:cxn modelId="{440E9A4E-DFC2-4D09-9830-B4AA57527530}" type="presParOf" srcId="{102E35E8-F4D5-4E54-97F6-06BF08D6D214}" destId="{D9C1601D-1738-49F8-A570-D4FA864A9A7F}" srcOrd="0" destOrd="0" presId="urn:microsoft.com/office/officeart/2005/8/layout/radial1"/>
    <dgm:cxn modelId="{591E10AB-4AC9-41B7-B504-40DCF2D7591D}" type="presParOf" srcId="{3DBA69BB-8527-4FCB-8816-0A1E88170737}" destId="{8BC74739-ADC3-41B8-B931-57BFE2653155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A11EC-EC71-49A3-8975-3151C0627F66}">
      <dsp:nvSpPr>
        <dsp:cNvPr id="0" name=""/>
        <dsp:cNvSpPr/>
      </dsp:nvSpPr>
      <dsp:spPr>
        <a:xfrm>
          <a:off x="1881329" y="452233"/>
          <a:ext cx="3109279" cy="3109279"/>
        </a:xfrm>
        <a:prstGeom prst="blockArc">
          <a:avLst>
            <a:gd name="adj1" fmla="val 12598178"/>
            <a:gd name="adj2" fmla="val 16199089"/>
            <a:gd name="adj3" fmla="val 4514"/>
          </a:avLst>
        </a:prstGeom>
        <a:solidFill>
          <a:schemeClr val="bg2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79F2F-C2B0-4556-80CF-6B2A5E88DF66}">
      <dsp:nvSpPr>
        <dsp:cNvPr id="0" name=""/>
        <dsp:cNvSpPr/>
      </dsp:nvSpPr>
      <dsp:spPr>
        <a:xfrm>
          <a:off x="1880927" y="452930"/>
          <a:ext cx="3109279" cy="3109279"/>
        </a:xfrm>
        <a:prstGeom prst="blockArc">
          <a:avLst>
            <a:gd name="adj1" fmla="val 9000000"/>
            <a:gd name="adj2" fmla="val 12600000"/>
            <a:gd name="adj3" fmla="val 4514"/>
          </a:avLst>
        </a:prstGeom>
        <a:solidFill>
          <a:schemeClr val="bg2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8B58E-F1E7-41CB-BB67-C6C7FF5F5938}">
      <dsp:nvSpPr>
        <dsp:cNvPr id="0" name=""/>
        <dsp:cNvSpPr/>
      </dsp:nvSpPr>
      <dsp:spPr>
        <a:xfrm>
          <a:off x="1880927" y="452930"/>
          <a:ext cx="3109279" cy="3109279"/>
        </a:xfrm>
        <a:prstGeom prst="blockArc">
          <a:avLst>
            <a:gd name="adj1" fmla="val 5400000"/>
            <a:gd name="adj2" fmla="val 9000000"/>
            <a:gd name="adj3" fmla="val 4514"/>
          </a:avLst>
        </a:prstGeom>
        <a:solidFill>
          <a:schemeClr val="bg2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B6E6A4-2DC1-4582-BE20-20CC705CD9EB}">
      <dsp:nvSpPr>
        <dsp:cNvPr id="0" name=""/>
        <dsp:cNvSpPr/>
      </dsp:nvSpPr>
      <dsp:spPr>
        <a:xfrm>
          <a:off x="1880927" y="452930"/>
          <a:ext cx="3109279" cy="3109279"/>
        </a:xfrm>
        <a:prstGeom prst="blockArc">
          <a:avLst>
            <a:gd name="adj1" fmla="val 1800000"/>
            <a:gd name="adj2" fmla="val 5400000"/>
            <a:gd name="adj3" fmla="val 4514"/>
          </a:avLst>
        </a:prstGeom>
        <a:solidFill>
          <a:schemeClr val="bg2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F61507-6CD6-4E87-AC0B-09E71EF75969}">
      <dsp:nvSpPr>
        <dsp:cNvPr id="0" name=""/>
        <dsp:cNvSpPr/>
      </dsp:nvSpPr>
      <dsp:spPr>
        <a:xfrm>
          <a:off x="1880927" y="452930"/>
          <a:ext cx="3109279" cy="3109279"/>
        </a:xfrm>
        <a:prstGeom prst="blockArc">
          <a:avLst>
            <a:gd name="adj1" fmla="val 19800000"/>
            <a:gd name="adj2" fmla="val 1800000"/>
            <a:gd name="adj3" fmla="val 4514"/>
          </a:avLst>
        </a:prstGeom>
        <a:solidFill>
          <a:schemeClr val="bg2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A7353-616B-4B1F-AA43-15BF1EC8676F}">
      <dsp:nvSpPr>
        <dsp:cNvPr id="0" name=""/>
        <dsp:cNvSpPr/>
      </dsp:nvSpPr>
      <dsp:spPr>
        <a:xfrm>
          <a:off x="1880524" y="452233"/>
          <a:ext cx="3109279" cy="3109279"/>
        </a:xfrm>
        <a:prstGeom prst="blockArc">
          <a:avLst>
            <a:gd name="adj1" fmla="val 16200911"/>
            <a:gd name="adj2" fmla="val 19801822"/>
            <a:gd name="adj3" fmla="val 4514"/>
          </a:avLst>
        </a:prstGeom>
        <a:solidFill>
          <a:schemeClr val="bg2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F866BF-C24F-4CDA-831C-7586FC49A94F}">
      <dsp:nvSpPr>
        <dsp:cNvPr id="0" name=""/>
        <dsp:cNvSpPr/>
      </dsp:nvSpPr>
      <dsp:spPr>
        <a:xfrm>
          <a:off x="2739394" y="1311398"/>
          <a:ext cx="1392344" cy="1392344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 err="1">
              <a:solidFill>
                <a:schemeClr val="tx1"/>
              </a:solidFill>
            </a:rPr>
            <a:t>Assaig</a:t>
          </a:r>
          <a:endParaRPr lang="ca-ES" sz="2500" kern="1200" dirty="0">
            <a:solidFill>
              <a:schemeClr val="tx1"/>
            </a:solidFill>
          </a:endParaRPr>
        </a:p>
      </dsp:txBody>
      <dsp:txXfrm>
        <a:off x="2943298" y="1515302"/>
        <a:ext cx="984536" cy="984536"/>
      </dsp:txXfrm>
    </dsp:sp>
    <dsp:sp modelId="{DABF5A41-25D5-4573-ADB0-41BCF510C0E6}">
      <dsp:nvSpPr>
        <dsp:cNvPr id="0" name=""/>
        <dsp:cNvSpPr/>
      </dsp:nvSpPr>
      <dsp:spPr>
        <a:xfrm>
          <a:off x="2948246" y="0"/>
          <a:ext cx="974640" cy="974640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 err="1">
              <a:solidFill>
                <a:schemeClr val="tx1"/>
              </a:solidFill>
            </a:rPr>
            <a:t>Prioritats</a:t>
          </a:r>
          <a:endParaRPr lang="ca-ES" sz="1000" kern="1200" dirty="0">
            <a:solidFill>
              <a:schemeClr val="tx1"/>
            </a:solidFill>
          </a:endParaRPr>
        </a:p>
      </dsp:txBody>
      <dsp:txXfrm>
        <a:off x="3090979" y="142733"/>
        <a:ext cx="689174" cy="689174"/>
      </dsp:txXfrm>
    </dsp:sp>
    <dsp:sp modelId="{B2821238-FBA1-4DB3-958B-78BECF67AED3}">
      <dsp:nvSpPr>
        <dsp:cNvPr id="0" name=""/>
        <dsp:cNvSpPr/>
      </dsp:nvSpPr>
      <dsp:spPr>
        <a:xfrm>
          <a:off x="4264217" y="760473"/>
          <a:ext cx="974640" cy="974640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 err="1">
              <a:solidFill>
                <a:schemeClr val="tx1"/>
              </a:solidFill>
            </a:rPr>
            <a:t>Gestió</a:t>
          </a:r>
          <a:r>
            <a:rPr lang="es-ES" sz="1000" kern="1200" dirty="0">
              <a:solidFill>
                <a:schemeClr val="tx1"/>
              </a:solidFill>
            </a:rPr>
            <a:t> del</a:t>
          </a:r>
          <a:br>
            <a:rPr lang="es-ES" sz="1000" kern="1200" dirty="0">
              <a:solidFill>
                <a:schemeClr val="tx1"/>
              </a:solidFill>
            </a:rPr>
          </a:br>
          <a:r>
            <a:rPr lang="es-ES" sz="1000" kern="1200" dirty="0" err="1">
              <a:solidFill>
                <a:schemeClr val="tx1"/>
              </a:solidFill>
            </a:rPr>
            <a:t>Temps</a:t>
          </a:r>
          <a:endParaRPr lang="ca-ES" sz="1000" kern="1200" dirty="0">
            <a:solidFill>
              <a:schemeClr val="tx1"/>
            </a:solidFill>
          </a:endParaRPr>
        </a:p>
      </dsp:txBody>
      <dsp:txXfrm>
        <a:off x="4406950" y="903206"/>
        <a:ext cx="689174" cy="689174"/>
      </dsp:txXfrm>
    </dsp:sp>
    <dsp:sp modelId="{64BB98D1-9990-48C6-9C97-2F881A69569C}">
      <dsp:nvSpPr>
        <dsp:cNvPr id="0" name=""/>
        <dsp:cNvSpPr/>
      </dsp:nvSpPr>
      <dsp:spPr>
        <a:xfrm>
          <a:off x="4264217" y="2280026"/>
          <a:ext cx="974640" cy="974640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 err="1">
              <a:solidFill>
                <a:schemeClr val="tx1"/>
              </a:solidFill>
            </a:rPr>
            <a:t>Partitxel·les</a:t>
          </a:r>
          <a:br>
            <a:rPr lang="es-ES" sz="1000" kern="1200" dirty="0">
              <a:solidFill>
                <a:schemeClr val="tx1"/>
              </a:solidFill>
            </a:rPr>
          </a:br>
          <a:r>
            <a:rPr lang="es-ES" sz="1000" kern="1200" dirty="0" err="1">
              <a:solidFill>
                <a:schemeClr val="tx1"/>
              </a:solidFill>
            </a:rPr>
            <a:t>òptimes</a:t>
          </a:r>
          <a:endParaRPr lang="ca-ES" sz="1000" kern="1200" dirty="0">
            <a:solidFill>
              <a:schemeClr val="tx1"/>
            </a:solidFill>
          </a:endParaRPr>
        </a:p>
      </dsp:txBody>
      <dsp:txXfrm>
        <a:off x="4406950" y="2422759"/>
        <a:ext cx="689174" cy="689174"/>
      </dsp:txXfrm>
    </dsp:sp>
    <dsp:sp modelId="{24061622-CBAA-4E66-83EC-50B3BD86F9A8}">
      <dsp:nvSpPr>
        <dsp:cNvPr id="0" name=""/>
        <dsp:cNvSpPr/>
      </dsp:nvSpPr>
      <dsp:spPr>
        <a:xfrm>
          <a:off x="2948246" y="3039802"/>
          <a:ext cx="974640" cy="974640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>
              <a:solidFill>
                <a:schemeClr val="tx1"/>
              </a:solidFill>
            </a:rPr>
            <a:t>Actitud +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 err="1">
              <a:solidFill>
                <a:schemeClr val="tx1"/>
              </a:solidFill>
            </a:rPr>
            <a:t>Preparació</a:t>
          </a:r>
          <a:endParaRPr lang="ca-ES" sz="1000" kern="1200" dirty="0">
            <a:solidFill>
              <a:schemeClr val="tx1"/>
            </a:solidFill>
          </a:endParaRPr>
        </a:p>
      </dsp:txBody>
      <dsp:txXfrm>
        <a:off x="3090979" y="3182535"/>
        <a:ext cx="689174" cy="689174"/>
      </dsp:txXfrm>
    </dsp:sp>
    <dsp:sp modelId="{2B03B2A0-264E-4C16-9CD5-F686BE4DF97F}">
      <dsp:nvSpPr>
        <dsp:cNvPr id="0" name=""/>
        <dsp:cNvSpPr/>
      </dsp:nvSpPr>
      <dsp:spPr>
        <a:xfrm>
          <a:off x="1632275" y="2280026"/>
          <a:ext cx="974640" cy="974640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 err="1">
              <a:solidFill>
                <a:schemeClr val="tx1"/>
              </a:solidFill>
            </a:rPr>
            <a:t>Assertivitat</a:t>
          </a:r>
          <a:endParaRPr lang="ca-ES" sz="1000" kern="1200" dirty="0">
            <a:solidFill>
              <a:schemeClr val="tx1"/>
            </a:solidFill>
          </a:endParaRPr>
        </a:p>
      </dsp:txBody>
      <dsp:txXfrm>
        <a:off x="1775008" y="2422759"/>
        <a:ext cx="689174" cy="689174"/>
      </dsp:txXfrm>
    </dsp:sp>
    <dsp:sp modelId="{2B658852-EAE3-4B8B-9BEF-90C011776305}">
      <dsp:nvSpPr>
        <dsp:cNvPr id="0" name=""/>
        <dsp:cNvSpPr/>
      </dsp:nvSpPr>
      <dsp:spPr>
        <a:xfrm>
          <a:off x="1632275" y="760473"/>
          <a:ext cx="974640" cy="974640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 err="1">
              <a:solidFill>
                <a:schemeClr val="tx1"/>
              </a:solidFill>
            </a:rPr>
            <a:t>Empatia</a:t>
          </a:r>
          <a:endParaRPr lang="ca-ES" sz="1000" kern="1200" dirty="0">
            <a:solidFill>
              <a:schemeClr val="tx1"/>
            </a:solidFill>
          </a:endParaRPr>
        </a:p>
      </dsp:txBody>
      <dsp:txXfrm>
        <a:off x="1775008" y="903206"/>
        <a:ext cx="689174" cy="6891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226D5-1A9F-42D9-B750-E7B5A1AF89DE}">
      <dsp:nvSpPr>
        <dsp:cNvPr id="0" name=""/>
        <dsp:cNvSpPr/>
      </dsp:nvSpPr>
      <dsp:spPr>
        <a:xfrm>
          <a:off x="2190161" y="1444926"/>
          <a:ext cx="1578115" cy="256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289"/>
              </a:lnTo>
              <a:lnTo>
                <a:pt x="1578115" y="128289"/>
              </a:lnTo>
              <a:lnTo>
                <a:pt x="1578115" y="2565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805254-0D60-4B2B-958C-7C464D51573E}">
      <dsp:nvSpPr>
        <dsp:cNvPr id="0" name=""/>
        <dsp:cNvSpPr/>
      </dsp:nvSpPr>
      <dsp:spPr>
        <a:xfrm>
          <a:off x="2144441" y="1444926"/>
          <a:ext cx="91440" cy="2565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5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F13219-D3EE-4D81-B9BB-F8A34389B432}">
      <dsp:nvSpPr>
        <dsp:cNvPr id="0" name=""/>
        <dsp:cNvSpPr/>
      </dsp:nvSpPr>
      <dsp:spPr>
        <a:xfrm>
          <a:off x="612045" y="1444926"/>
          <a:ext cx="1578115" cy="256579"/>
        </a:xfrm>
        <a:custGeom>
          <a:avLst/>
          <a:gdLst/>
          <a:ahLst/>
          <a:cxnLst/>
          <a:rect l="0" t="0" r="0" b="0"/>
          <a:pathLst>
            <a:path>
              <a:moveTo>
                <a:pt x="1578115" y="0"/>
              </a:moveTo>
              <a:lnTo>
                <a:pt x="1578115" y="128289"/>
              </a:lnTo>
              <a:lnTo>
                <a:pt x="0" y="128289"/>
              </a:lnTo>
              <a:lnTo>
                <a:pt x="0" y="2565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AD8AEB-FA99-44E5-B206-731F43F6D4A6}">
      <dsp:nvSpPr>
        <dsp:cNvPr id="0" name=""/>
        <dsp:cNvSpPr/>
      </dsp:nvSpPr>
      <dsp:spPr>
        <a:xfrm>
          <a:off x="705006" y="834023"/>
          <a:ext cx="2970308" cy="610903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INSTRUMENTISTES</a:t>
          </a:r>
          <a:endParaRPr lang="ca-ES" sz="2000" kern="1200" dirty="0">
            <a:solidFill>
              <a:schemeClr val="tx1"/>
            </a:solidFill>
          </a:endParaRPr>
        </a:p>
      </dsp:txBody>
      <dsp:txXfrm>
        <a:off x="705006" y="834023"/>
        <a:ext cx="2970308" cy="610903"/>
      </dsp:txXfrm>
    </dsp:sp>
    <dsp:sp modelId="{4DA7C997-CCA6-42C6-AA33-839014587940}">
      <dsp:nvSpPr>
        <dsp:cNvPr id="0" name=""/>
        <dsp:cNvSpPr/>
      </dsp:nvSpPr>
      <dsp:spPr>
        <a:xfrm>
          <a:off x="1142" y="1701505"/>
          <a:ext cx="1221806" cy="610903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PROACCIÓ</a:t>
          </a:r>
          <a:endParaRPr lang="ca-ES" sz="1800" kern="1200" dirty="0">
            <a:solidFill>
              <a:schemeClr val="tx1"/>
            </a:solidFill>
          </a:endParaRPr>
        </a:p>
      </dsp:txBody>
      <dsp:txXfrm>
        <a:off x="1142" y="1701505"/>
        <a:ext cx="1221806" cy="610903"/>
      </dsp:txXfrm>
    </dsp:sp>
    <dsp:sp modelId="{C912AA33-7CDC-4997-B413-CC80233C7D4E}">
      <dsp:nvSpPr>
        <dsp:cNvPr id="0" name=""/>
        <dsp:cNvSpPr/>
      </dsp:nvSpPr>
      <dsp:spPr>
        <a:xfrm>
          <a:off x="1479528" y="1701505"/>
          <a:ext cx="1421265" cy="610903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PIVOTS</a:t>
          </a:r>
          <a:endParaRPr lang="ca-ES" sz="1800" kern="1200" dirty="0">
            <a:solidFill>
              <a:schemeClr val="tx1"/>
            </a:solidFill>
          </a:endParaRPr>
        </a:p>
      </dsp:txBody>
      <dsp:txXfrm>
        <a:off x="1479528" y="1701505"/>
        <a:ext cx="1421265" cy="610903"/>
      </dsp:txXfrm>
    </dsp:sp>
    <dsp:sp modelId="{F8E6EAE0-D32C-4CB4-97E3-24B5BEDD4C64}">
      <dsp:nvSpPr>
        <dsp:cNvPr id="0" name=""/>
        <dsp:cNvSpPr/>
      </dsp:nvSpPr>
      <dsp:spPr>
        <a:xfrm>
          <a:off x="3157373" y="1701505"/>
          <a:ext cx="1221806" cy="610903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REFRACCIÓ</a:t>
          </a:r>
          <a:endParaRPr lang="ca-ES" sz="1800" kern="1200" dirty="0">
            <a:solidFill>
              <a:schemeClr val="tx1"/>
            </a:solidFill>
          </a:endParaRPr>
        </a:p>
      </dsp:txBody>
      <dsp:txXfrm>
        <a:off x="3157373" y="1701505"/>
        <a:ext cx="1221806" cy="6109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99FE9-E93F-488C-B90B-56B08FA4F4C4}">
      <dsp:nvSpPr>
        <dsp:cNvPr id="0" name=""/>
        <dsp:cNvSpPr/>
      </dsp:nvSpPr>
      <dsp:spPr>
        <a:xfrm>
          <a:off x="1773" y="727055"/>
          <a:ext cx="2958338" cy="452306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>
              <a:solidFill>
                <a:schemeClr val="tx1"/>
              </a:solidFill>
            </a:rPr>
            <a:t>DIRECCIÓ</a:t>
          </a:r>
          <a:endParaRPr lang="ca-ES" sz="3000" kern="1200" dirty="0">
            <a:solidFill>
              <a:schemeClr val="tx1"/>
            </a:solidFill>
          </a:endParaRPr>
        </a:p>
      </dsp:txBody>
      <dsp:txXfrm>
        <a:off x="1773" y="727055"/>
        <a:ext cx="2958338" cy="4523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DC8A1-CECA-4794-86BF-61C20BCD6288}">
      <dsp:nvSpPr>
        <dsp:cNvPr id="0" name=""/>
        <dsp:cNvSpPr/>
      </dsp:nvSpPr>
      <dsp:spPr>
        <a:xfrm>
          <a:off x="2489289" y="2402744"/>
          <a:ext cx="1451125" cy="1451125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solidFill>
                <a:schemeClr val="tx1"/>
              </a:solidFill>
            </a:rPr>
            <a:t>Estrena o/i</a:t>
          </a:r>
          <a:br>
            <a:rPr lang="es-ES" sz="2100" kern="1200" dirty="0">
              <a:solidFill>
                <a:schemeClr val="tx1"/>
              </a:solidFill>
            </a:rPr>
          </a:br>
          <a:r>
            <a:rPr lang="es-ES" sz="2100" kern="1200" dirty="0" err="1">
              <a:solidFill>
                <a:schemeClr val="tx1"/>
              </a:solidFill>
            </a:rPr>
            <a:t>Encàrrec</a:t>
          </a:r>
          <a:endParaRPr lang="ca-ES" sz="2100" kern="1200" dirty="0">
            <a:solidFill>
              <a:schemeClr val="tx1"/>
            </a:solidFill>
          </a:endParaRPr>
        </a:p>
      </dsp:txBody>
      <dsp:txXfrm>
        <a:off x="2701801" y="2615256"/>
        <a:ext cx="1026101" cy="1026101"/>
      </dsp:txXfrm>
    </dsp:sp>
    <dsp:sp modelId="{91039FB2-46D6-4030-BD22-378A9CDEAB8A}">
      <dsp:nvSpPr>
        <dsp:cNvPr id="0" name=""/>
        <dsp:cNvSpPr/>
      </dsp:nvSpPr>
      <dsp:spPr>
        <a:xfrm rot="16169790">
          <a:off x="2340410" y="1523465"/>
          <a:ext cx="1721007" cy="37672"/>
        </a:xfrm>
        <a:custGeom>
          <a:avLst/>
          <a:gdLst/>
          <a:ahLst/>
          <a:cxnLst/>
          <a:rect l="0" t="0" r="0" b="0"/>
          <a:pathLst>
            <a:path>
              <a:moveTo>
                <a:pt x="0" y="18836"/>
              </a:moveTo>
              <a:lnTo>
                <a:pt x="1721007" y="188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600" kern="1200"/>
        </a:p>
      </dsp:txBody>
      <dsp:txXfrm rot="10800000">
        <a:off x="3157889" y="1499276"/>
        <a:ext cx="86050" cy="86050"/>
      </dsp:txXfrm>
    </dsp:sp>
    <dsp:sp modelId="{583AD3A9-8C0D-41AE-BFD7-5508585A9B02}">
      <dsp:nvSpPr>
        <dsp:cNvPr id="0" name=""/>
        <dsp:cNvSpPr/>
      </dsp:nvSpPr>
      <dsp:spPr>
        <a:xfrm>
          <a:off x="2624762" y="35503"/>
          <a:ext cx="1131500" cy="646331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>
              <a:solidFill>
                <a:schemeClr val="tx1"/>
              </a:solidFill>
            </a:rPr>
            <a:t>Peces </a:t>
          </a:r>
          <a:r>
            <a:rPr lang="es-ES" sz="1000" kern="1200" dirty="0" err="1">
              <a:solidFill>
                <a:schemeClr val="tx1"/>
              </a:solidFill>
            </a:rPr>
            <a:t>intra-acadèmiques</a:t>
          </a:r>
          <a:endParaRPr lang="ca-ES" sz="1000" kern="1200" dirty="0">
            <a:solidFill>
              <a:schemeClr val="tx1"/>
            </a:solidFill>
          </a:endParaRPr>
        </a:p>
      </dsp:txBody>
      <dsp:txXfrm>
        <a:off x="2790466" y="130156"/>
        <a:ext cx="800092" cy="457025"/>
      </dsp:txXfrm>
    </dsp:sp>
    <dsp:sp modelId="{3F991110-A142-474C-B290-3512FA08D4CB}">
      <dsp:nvSpPr>
        <dsp:cNvPr id="0" name=""/>
        <dsp:cNvSpPr/>
      </dsp:nvSpPr>
      <dsp:spPr>
        <a:xfrm rot="19101209">
          <a:off x="3691782" y="2455739"/>
          <a:ext cx="516364" cy="37672"/>
        </a:xfrm>
        <a:custGeom>
          <a:avLst/>
          <a:gdLst/>
          <a:ahLst/>
          <a:cxnLst/>
          <a:rect l="0" t="0" r="0" b="0"/>
          <a:pathLst>
            <a:path>
              <a:moveTo>
                <a:pt x="0" y="18836"/>
              </a:moveTo>
              <a:lnTo>
                <a:pt x="516364" y="188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500" kern="1200"/>
        </a:p>
      </dsp:txBody>
      <dsp:txXfrm>
        <a:off x="3937055" y="2461666"/>
        <a:ext cx="25818" cy="25818"/>
      </dsp:txXfrm>
    </dsp:sp>
    <dsp:sp modelId="{5A0F1E6E-0FBD-4962-88C5-CCBF06E5C9F7}">
      <dsp:nvSpPr>
        <dsp:cNvPr id="0" name=""/>
        <dsp:cNvSpPr/>
      </dsp:nvSpPr>
      <dsp:spPr>
        <a:xfrm>
          <a:off x="3742036" y="0"/>
          <a:ext cx="2914296" cy="2727303"/>
        </a:xfrm>
        <a:prstGeom prst="ellipse">
          <a:avLst/>
        </a:prstGeom>
        <a:solidFill>
          <a:srgbClr val="EBC0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solidFill>
                <a:schemeClr val="tx1"/>
              </a:solidFill>
            </a:rPr>
            <a:t>Concursos</a:t>
          </a:r>
          <a:endParaRPr lang="ca-ES" sz="3200" kern="1200" dirty="0">
            <a:solidFill>
              <a:schemeClr val="tx1"/>
            </a:solidFill>
          </a:endParaRPr>
        </a:p>
      </dsp:txBody>
      <dsp:txXfrm>
        <a:off x="4168825" y="399404"/>
        <a:ext cx="2060718" cy="1928495"/>
      </dsp:txXfrm>
    </dsp:sp>
    <dsp:sp modelId="{102E35E8-F4D5-4E54-97F6-06BF08D6D214}">
      <dsp:nvSpPr>
        <dsp:cNvPr id="0" name=""/>
        <dsp:cNvSpPr/>
      </dsp:nvSpPr>
      <dsp:spPr>
        <a:xfrm rot="13389816">
          <a:off x="2045668" y="2359983"/>
          <a:ext cx="740089" cy="37672"/>
        </a:xfrm>
        <a:custGeom>
          <a:avLst/>
          <a:gdLst/>
          <a:ahLst/>
          <a:cxnLst/>
          <a:rect l="0" t="0" r="0" b="0"/>
          <a:pathLst>
            <a:path>
              <a:moveTo>
                <a:pt x="0" y="18836"/>
              </a:moveTo>
              <a:lnTo>
                <a:pt x="740089" y="188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500" kern="1200"/>
        </a:p>
      </dsp:txBody>
      <dsp:txXfrm rot="10800000">
        <a:off x="2397210" y="2360317"/>
        <a:ext cx="37004" cy="37004"/>
      </dsp:txXfrm>
    </dsp:sp>
    <dsp:sp modelId="{8BC74739-ADC3-41B8-B931-57BFE2653155}">
      <dsp:nvSpPr>
        <dsp:cNvPr id="0" name=""/>
        <dsp:cNvSpPr/>
      </dsp:nvSpPr>
      <dsp:spPr>
        <a:xfrm>
          <a:off x="716862" y="784965"/>
          <a:ext cx="1673859" cy="1570974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</a:rPr>
            <a:t>Workshops de </a:t>
          </a:r>
          <a:r>
            <a:rPr lang="es-ES" sz="1400" kern="1200" dirty="0" err="1">
              <a:solidFill>
                <a:schemeClr val="tx1"/>
              </a:solidFill>
            </a:rPr>
            <a:t>qualificació</a:t>
          </a:r>
          <a:endParaRPr lang="ca-ES" sz="1400" kern="1200" dirty="0">
            <a:solidFill>
              <a:schemeClr val="tx1"/>
            </a:solidFill>
          </a:endParaRPr>
        </a:p>
      </dsp:txBody>
      <dsp:txXfrm>
        <a:off x="961993" y="1015029"/>
        <a:ext cx="1183597" cy="1110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s-ES"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s-ES" sz="1200"/>
            </a:lvl1pPr>
          </a:lstStyle>
          <a:p>
            <a:pPr rtl="0"/>
            <a:fld id="{F1F6CAA9-E02A-4AA1-BB7A-6855204F9149}" type="datetime1">
              <a:rPr lang="es-ES" smtClean="0"/>
              <a:t>01/12/2024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s-ES" sz="1200"/>
            </a:lvl1pPr>
          </a:lstStyle>
          <a:p>
            <a:pPr rtl="0"/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s-ES" sz="1200"/>
            </a:lvl1pPr>
          </a:lstStyle>
          <a:p>
            <a:pPr rtl="0"/>
            <a:fld id="{28EEFA9E-C190-4F5C-8394-BD5F1CD55C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s-ES"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s-ES" sz="1200"/>
            </a:lvl1pPr>
          </a:lstStyle>
          <a:p>
            <a:pPr rtl="0"/>
            <a:fld id="{8D105F78-BC05-4D07-9332-527D1626BEA9}" type="datetime1">
              <a:rPr lang="es-ES" smtClean="0"/>
              <a:t>01/12/2024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es-ES"/>
            </a:defPPr>
          </a:lstStyle>
          <a:p>
            <a:pPr rtl="0"/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es-ES"/>
            </a:def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s-ES" sz="1200"/>
            </a:lvl1pPr>
          </a:lstStyle>
          <a:p>
            <a:pPr rtl="0"/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s-ES" sz="1200"/>
            </a:lvl1pPr>
          </a:lstStyle>
          <a:p>
            <a:pPr rtl="0"/>
            <a:fld id="{22289C57-55D7-40A4-A101-E74FAC7A09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2289C57-55D7-40A4-A101-E74FAC7A092B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2522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98A87-35DC-4F62-0950-EC8C83EAD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613F7C8-8B1E-C1D7-F00B-DB20572BA0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CB1DE13-17E0-CCAF-792D-D597BD209C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50525DD-CAB6-EECF-FE15-BA4F9776AD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2289C57-55D7-40A4-A101-E74FAC7A092B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3958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D265A-F0EE-725C-4B60-EF0366D0B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C965645-77C3-1D05-881A-C85FEB6496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40EF952-0F87-4D3E-5865-FF53FB57C5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85D4085-E622-73B5-7431-A444F9B2C2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2289C57-55D7-40A4-A101-E74FAC7A092B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0133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21687-8B64-9E5C-B050-2EA75D647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32B52D7-4465-B520-32D8-10BEE2CF6F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7EE5960-000F-3380-3212-1D658810C8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5500888-9B31-A9CC-1241-3B22C8429A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2289C57-55D7-40A4-A101-E74FAC7A092B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4827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E213E-1B7F-0123-A614-8C43919EC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9F75E4C-1FBA-F36B-EA8A-6EBC9CD643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93AAA85-A3D2-86E8-C83E-09F17C7E79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FA89570-1F8C-ACDF-1905-4D3F682ACA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2289C57-55D7-40A4-A101-E74FAC7A092B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6917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87D7D-EB60-CFE5-14F7-FDA7BDD87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DCB8C35-503F-06FB-B377-FE0C9864DA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2A850DF-C7B0-82EC-777F-6F9AECEBF3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090DA8D-0BC9-13FE-AE34-6852A8A7D7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2289C57-55D7-40A4-A101-E74FAC7A092B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41524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59CBD-B08D-E36D-049E-FB31CE0D0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2B2FD4B-331B-E2D2-1E18-F60A1A5521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D0E1B1B-57E3-B946-6F55-27F743B756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58316F-C1CC-C9B9-1FC8-A097D99B81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2289C57-55D7-40A4-A101-E74FAC7A092B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4168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12315-6DCB-E660-146A-678C651A0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8AAE573-C913-AB52-6612-15DFED5B0A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A4C26A9-9774-E07D-C808-54998CCF07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D4FC2AE-BAC6-D584-2CB2-8A274A8F9E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2289C57-55D7-40A4-A101-E74FAC7A092B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5011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846B2-1F24-9120-2CD5-387C77742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B8D90C3-FEA9-B057-3837-C78A65DD55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241E8C4-EB69-568B-2B3F-B7C35A6392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458769F-6C0B-3C34-04C8-71DE14FB6F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2289C57-55D7-40A4-A101-E74FAC7A092B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88187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72B9C-0538-18E5-4A72-457174AF8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6CF2E39-9D8F-EC2D-EE08-75D00DAFB5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F383843-DF4D-B6AD-100F-590F594EDC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3520D1-47EF-4803-7EF4-5C1B150FBD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2289C57-55D7-40A4-A101-E74FAC7A092B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56408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1B245-687E-4762-5E3F-CDA368862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112C285-4D62-3F44-5C6E-7F3336B15E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8927D0A-594C-5679-16AF-ACE7E3E0EF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41E22A-A9F8-30D8-A624-042D43346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2289C57-55D7-40A4-A101-E74FAC7A092B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3763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2289C57-55D7-40A4-A101-E74FAC7A092B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81288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2289C57-55D7-40A4-A101-E74FAC7A092B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659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2289C57-55D7-40A4-A101-E74FAC7A092B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0483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C1299-957E-4FB3-E555-218504943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EC2FBEC-3634-2CE2-8C38-D20749D899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098EA97-99FF-4F97-E219-461E49ADC3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A3E1FA5-8DC0-1B55-B181-04DDACF08E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2289C57-55D7-40A4-A101-E74FAC7A092B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4997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2289C57-55D7-40A4-A101-E74FAC7A092B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3954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74273-9E97-AF8B-0528-EB53786E2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3C79BD9-9F9E-D00A-768E-8415AFD1A8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A482449-D952-31B8-604F-C4EEDB1327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4D410F6-2018-00C2-838C-2E2A1C98D9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2289C57-55D7-40A4-A101-E74FAC7A092B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140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E3D6E-C8DA-CEED-D5C2-1BD4A0EC2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FF45357-E115-FEE4-D229-19FF64B455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E457BD9-9BE1-14AA-D553-EDA392EF34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B08FDCD-BB40-5B4E-D975-63C33A8AB5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2289C57-55D7-40A4-A101-E74FAC7A092B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8045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70FD2-F507-3F3F-D3D2-3330D12BD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8704A5E-7445-8B4D-0A91-CBAA1BC238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612215D-E131-99EA-8B25-179BFF2686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9F3759D-C7A3-637F-0E81-94F4AF5E3B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2289C57-55D7-40A4-A101-E74FAC7A092B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9425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827DE-87A9-CBC7-82C0-6B0163E58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61A5C0C-6296-4893-F2D7-3377906519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81C0C3E-4103-F324-186D-CD7F3A3F30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6521652-0A2D-26A6-FBD0-D451AC7C7B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2289C57-55D7-40A4-A101-E74FAC7A092B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3308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1918" y="3329790"/>
            <a:ext cx="4941771" cy="3200400"/>
          </a:xfrm>
        </p:spPr>
        <p:txBody>
          <a:bodyPr rtlCol="0" anchor="ctr">
            <a:noAutofit/>
          </a:bodyPr>
          <a:lstStyle>
            <a:lvl1pPr algn="l">
              <a:defRPr lang="es-ES" sz="3600" spc="150" baseline="0"/>
            </a:lvl1pPr>
          </a:lstStyle>
          <a:p>
            <a:pPr rtl="0"/>
            <a:r>
              <a:rPr lang="es-ES"/>
              <a:t>HAGA CLIC PARA agregar título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95350"/>
            <a:ext cx="3247662" cy="1917700"/>
          </a:xfrm>
        </p:spPr>
        <p:txBody>
          <a:bodyPr rtlCol="0">
            <a:normAutofit/>
          </a:bodyPr>
          <a:lstStyle>
            <a:lvl1pPr algn="l">
              <a:defRPr lang="es-ES" sz="24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/>
              <a:t>HAGA CLIC PARA agregar título</a:t>
            </a:r>
          </a:p>
        </p:txBody>
      </p:sp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A14C3057-3BCC-F9A2-98D8-17DDB36F182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2813049"/>
            <a:ext cx="3247662" cy="3238499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es-ES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8" name="Marcador de posición de tabla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216396" y="895927"/>
            <a:ext cx="7137404" cy="5115889"/>
          </a:xfrm>
        </p:spPr>
        <p:txBody>
          <a:bodyPr rtlCol="0">
            <a:normAutofit/>
          </a:bodyPr>
          <a:lstStyle>
            <a:lvl1pPr marL="0" indent="0" algn="ctr">
              <a:buNone/>
              <a:defRPr lang="es-ES" sz="2000"/>
            </a:lvl1pPr>
          </a:lstStyle>
          <a:p>
            <a:pPr rtl="0"/>
            <a:r>
              <a:rPr lang="es-ES"/>
              <a:t>Haga clic en el icono para agregar una tabla</a:t>
            </a:r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5F91997C-538B-C8B9-14D7-31A1932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15" y="6356349"/>
            <a:ext cx="3819228" cy="365125"/>
          </a:xfrm>
        </p:spPr>
        <p:txBody>
          <a:bodyPr rtlCol="0"/>
          <a:lstStyle>
            <a:lvl1pPr algn="l">
              <a:defRPr lang="es-ES" sz="900"/>
            </a:lvl1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1F777EF4-982E-9337-7E82-31DC723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es-ES" sz="900"/>
            </a:lvl1pPr>
          </a:lstStyle>
          <a:p>
            <a:pPr rtl="0"/>
            <a:fld id="{A49DFD55-3C28-40EF-9E31-A92D2E4017FF}" type="slidenum">
              <a:rPr lang="es-ES" smtClean="0"/>
              <a:pPr rtl="0"/>
              <a:t>‹Nº›</a:t>
            </a:fld>
            <a:endParaRPr lang="es-ES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E34303BA-AFB6-0E22-486F-785994E3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327564" cy="1505528"/>
            <a:chOff x="0" y="0"/>
            <a:chExt cx="2238376" cy="3105150"/>
          </a:xfrm>
        </p:grpSpPr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F66E3A08-02EB-7B54-5089-E7A7F19FD7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814F9BE5-00B2-ADDF-771C-AB098B36C82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08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ntenid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192"/>
            <a:ext cx="5655197" cy="1997867"/>
          </a:xfrm>
        </p:spPr>
        <p:txBody>
          <a:bodyPr rtlCol="0" anchor="b">
            <a:normAutofit/>
          </a:bodyPr>
          <a:lstStyle>
            <a:lvl1pPr>
              <a:defRPr lang="es-E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/>
              <a:t>HAGA CLIC PARA agregar título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705177"/>
            <a:ext cx="5733772" cy="448990"/>
          </a:xfrm>
        </p:spPr>
        <p:txBody>
          <a:bodyPr rtlCol="0" anchor="ctr">
            <a:noAutofit/>
          </a:bodyPr>
          <a:lstStyle>
            <a:lvl1pPr marL="0" indent="0">
              <a:buNone/>
              <a:defRPr lang="es-E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s-ES" sz="2000" b="1"/>
            </a:lvl2pPr>
            <a:lvl3pPr marL="914400" indent="0">
              <a:buNone/>
              <a:defRPr lang="es-ES" sz="1800" b="1"/>
            </a:lvl3pPr>
            <a:lvl4pPr marL="1371600" indent="0">
              <a:buNone/>
              <a:defRPr lang="es-ES" sz="1600" b="1"/>
            </a:lvl4pPr>
            <a:lvl5pPr marL="1828800" indent="0">
              <a:buNone/>
              <a:defRPr lang="es-ES" sz="1600" b="1"/>
            </a:lvl5pPr>
            <a:lvl6pPr marL="2286000" indent="0">
              <a:buNone/>
              <a:defRPr lang="es-ES" sz="1600" b="1"/>
            </a:lvl6pPr>
            <a:lvl7pPr marL="2743200" indent="0">
              <a:buNone/>
              <a:defRPr lang="es-ES" sz="1600" b="1"/>
            </a:lvl7pPr>
            <a:lvl8pPr marL="3200400" indent="0">
              <a:buNone/>
              <a:defRPr lang="es-ES" sz="1600" b="1"/>
            </a:lvl8pPr>
            <a:lvl9pPr marL="3657600" indent="0">
              <a:buNone/>
              <a:defRPr lang="es-ES" sz="1600" b="1"/>
            </a:lvl9pPr>
          </a:lstStyle>
          <a:p>
            <a:pPr lvl="0" rtl="0"/>
            <a:r>
              <a:rPr lang="es-ES"/>
              <a:t>Haga clic para agregar texto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154166"/>
            <a:ext cx="5733773" cy="3032733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es-ES" sz="1800" spc="50" baseline="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es-ES" sz="1800" spc="50" baseline="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es-ES" sz="1800" spc="50" baseline="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es-ES" sz="1800" spc="50" baseline="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es-ES" sz="1800" spc="50" baseline="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87108" y="2705177"/>
            <a:ext cx="3943627" cy="448989"/>
          </a:xfrm>
        </p:spPr>
        <p:txBody>
          <a:bodyPr rtlCol="0" anchor="ctr">
            <a:noAutofit/>
          </a:bodyPr>
          <a:lstStyle>
            <a:lvl1pPr marL="0" indent="0">
              <a:buNone/>
              <a:defRPr lang="es-E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s-ES" sz="2000" b="1"/>
            </a:lvl2pPr>
            <a:lvl3pPr marL="914400" indent="0">
              <a:buNone/>
              <a:defRPr lang="es-ES" sz="1800" b="1"/>
            </a:lvl3pPr>
            <a:lvl4pPr marL="1371600" indent="0">
              <a:buNone/>
              <a:defRPr lang="es-ES" sz="1600" b="1"/>
            </a:lvl4pPr>
            <a:lvl5pPr marL="1828800" indent="0">
              <a:buNone/>
              <a:defRPr lang="es-ES" sz="1600" b="1"/>
            </a:lvl5pPr>
            <a:lvl6pPr marL="2286000" indent="0">
              <a:buNone/>
              <a:defRPr lang="es-ES" sz="1600" b="1"/>
            </a:lvl6pPr>
            <a:lvl7pPr marL="2743200" indent="0">
              <a:buNone/>
              <a:defRPr lang="es-ES" sz="1600" b="1"/>
            </a:lvl7pPr>
            <a:lvl8pPr marL="3200400" indent="0">
              <a:buNone/>
              <a:defRPr lang="es-ES" sz="1600" b="1"/>
            </a:lvl8pPr>
            <a:lvl9pPr marL="3657600" indent="0">
              <a:buNone/>
              <a:defRPr lang="es-ES" sz="1600" b="1"/>
            </a:lvl9pPr>
          </a:lstStyle>
          <a:p>
            <a:pPr lvl="0" rtl="0"/>
            <a:r>
              <a:rPr lang="es-ES"/>
              <a:t>Haga clic para agregar texto</a:t>
            </a:r>
          </a:p>
        </p:txBody>
      </p:sp>
      <p:sp>
        <p:nvSpPr>
          <p:cNvPr id="7" name="Marcador de contenido 3">
            <a:extLst>
              <a:ext uri="{FF2B5EF4-FFF2-40B4-BE49-F238E27FC236}">
                <a16:creationId xmlns:a16="http://schemas.microsoft.com/office/drawing/2014/main" id="{0120DFF5-B64A-9744-4500-1D7BBA19B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87107" y="3164867"/>
            <a:ext cx="3943627" cy="3032733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es-ES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986" y="6356350"/>
            <a:ext cx="4114800" cy="365125"/>
          </a:xfrm>
        </p:spPr>
        <p:txBody>
          <a:bodyPr rtlCol="0"/>
          <a:lstStyle>
            <a:lvl1pPr algn="l">
              <a:defRPr lang="es-ES" sz="900"/>
            </a:lvl1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es-ES" sz="900"/>
            </a:lvl1pPr>
          </a:lstStyle>
          <a:p>
            <a:pPr rtl="0"/>
            <a:fld id="{A49DFD55-3C28-40EF-9E31-A92D2E4017FF}" type="slidenum">
              <a:rPr lang="es-ES" smtClean="0"/>
              <a:pPr rtl="0"/>
              <a:t>‹Nº›</a:t>
            </a:fld>
            <a:endParaRPr lang="es-ES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E0588715-35AD-8BE1-A5FC-E28BDD38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645" t="319" r="28732" b="73496"/>
          <a:stretch/>
        </p:blipFill>
        <p:spPr>
          <a:xfrm rot="10800000" flipH="1">
            <a:off x="6308436" y="-11"/>
            <a:ext cx="5883564" cy="2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544E9C70-0200-3C21-7766-CB9EA5FBF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1D5E4B16-2071-DEE9-BE53-F35AFBEFCA5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1CB2B071-0355-D550-18A8-9D515CA1698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3550"/>
            <a:ext cx="10515600" cy="1325563"/>
          </a:xfrm>
        </p:spPr>
        <p:txBody>
          <a:bodyPr rtlCol="0" anchor="b">
            <a:normAutofit/>
          </a:bodyPr>
          <a:lstStyle>
            <a:lvl1pPr algn="ctr">
              <a:defRPr lang="es-E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/>
              <a:t>HAGA CLIC PARA agregar título</a:t>
            </a:r>
          </a:p>
        </p:txBody>
      </p:sp>
      <p:sp>
        <p:nvSpPr>
          <p:cNvPr id="8" name="Marcador de posición de tabla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570963"/>
          </a:xfrm>
        </p:spPr>
        <p:txBody>
          <a:bodyPr rtlCol="0">
            <a:normAutofit/>
          </a:bodyPr>
          <a:lstStyle>
            <a:lvl1pPr marL="0" indent="0" algn="ctr">
              <a:buNone/>
              <a:defRPr lang="es-ES" sz="2000"/>
            </a:lvl1pPr>
          </a:lstStyle>
          <a:p>
            <a:pPr rtl="0"/>
            <a:r>
              <a:rPr lang="es-ES"/>
              <a:t>Haga clic en el icono para agregar una tabla</a:t>
            </a:r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BFB554B2-4C33-2975-9F27-94B8AE7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819228" cy="365125"/>
          </a:xfrm>
        </p:spPr>
        <p:txBody>
          <a:bodyPr rtlCol="0"/>
          <a:lstStyle>
            <a:lvl1pPr algn="l">
              <a:defRPr lang="es-ES" sz="900"/>
            </a:lvl1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503C6776-E983-2BA3-1054-75996FE0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es-ES" sz="900"/>
            </a:lvl1pPr>
          </a:lstStyle>
          <a:p>
            <a:pPr rtl="0"/>
            <a:fld id="{A49DFD55-3C28-40EF-9E31-A92D2E4017FF}" type="slidenum">
              <a:rPr lang="es-ES" smtClean="0"/>
              <a:pPr rtl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er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lang="es-ES"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PARA agregar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85018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lang="es-ES" sz="18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lang="es-ES" sz="2000"/>
            </a:lvl2pPr>
            <a:lvl3pPr marL="914400" indent="0" algn="ctr">
              <a:buNone/>
              <a:defRPr lang="es-ES" sz="1800"/>
            </a:lvl3pPr>
            <a:lvl4pPr marL="1371600" indent="0" algn="ctr">
              <a:buNone/>
              <a:defRPr lang="es-ES" sz="1600"/>
            </a:lvl4pPr>
            <a:lvl5pPr marL="1828800" indent="0" algn="ctr">
              <a:buNone/>
              <a:defRPr lang="es-ES" sz="1600"/>
            </a:lvl5pPr>
            <a:lvl6pPr marL="2286000" indent="0" algn="ctr">
              <a:buNone/>
              <a:defRPr lang="es-ES" sz="1600"/>
            </a:lvl6pPr>
            <a:lvl7pPr marL="2743200" indent="0" algn="ctr">
              <a:buNone/>
              <a:defRPr lang="es-ES" sz="1600"/>
            </a:lvl7pPr>
            <a:lvl8pPr marL="3200400" indent="0" algn="ctr">
              <a:buNone/>
              <a:defRPr lang="es-ES" sz="1600"/>
            </a:lvl8pPr>
            <a:lvl9pPr marL="3657600" indent="0" algn="ctr">
              <a:buNone/>
              <a:defRPr lang="es-ES" sz="1600"/>
            </a:lvl9pPr>
          </a:lstStyle>
          <a:p>
            <a:pPr rtl="0"/>
            <a:r>
              <a:rPr lang="es-ES"/>
              <a:t>Haga clic para agregar un subtítulo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10" name="Marcador de pie de página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179570" cy="365125"/>
          </a:xfrm>
        </p:spPr>
        <p:txBody>
          <a:bodyPr rtlCol="0"/>
          <a:lstStyle>
            <a:lvl1pPr algn="l">
              <a:defRPr lang="es-ES" sz="900"/>
            </a:lvl1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11" name="Marcador de número de diapositiva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lang="es-ES" sz="900"/>
            </a:lvl1pPr>
          </a:lstStyle>
          <a:p>
            <a:pPr rtl="0"/>
            <a:fld id="{A49DFD55-3C28-40EF-9E31-A92D2E4017FF}" type="slidenum">
              <a:rPr lang="es-ES" smtClean="0"/>
              <a:pPr rtl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4229100" y="0"/>
            <a:ext cx="7962901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rtlCol="0" anchor="b">
            <a:normAutofit/>
          </a:bodyPr>
          <a:lstStyle>
            <a:lvl1pPr>
              <a:defRPr lang="es-ES" sz="28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PARA agregar 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500" y="2674013"/>
            <a:ext cx="2895600" cy="3269589"/>
          </a:xfrm>
        </p:spPr>
        <p:txBody>
          <a:bodyPr rtlCol="0">
            <a:normAutofit/>
          </a:bodyPr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 lang="es-ES" sz="1800">
                <a:solidFill>
                  <a:schemeClr val="bg1"/>
                </a:solidFill>
              </a:defRPr>
            </a:lvl1pPr>
            <a:lvl2pPr marL="457200" indent="0">
              <a:lnSpc>
                <a:spcPct val="140000"/>
              </a:lnSpc>
              <a:spcBef>
                <a:spcPts val="1000"/>
              </a:spcBef>
              <a:buNone/>
              <a:defRPr lang="es-ES" sz="1800">
                <a:solidFill>
                  <a:schemeClr val="bg1"/>
                </a:solidFill>
              </a:defRPr>
            </a:lvl2pPr>
            <a:lvl3pPr marL="914400" indent="0">
              <a:lnSpc>
                <a:spcPct val="140000"/>
              </a:lnSpc>
              <a:spcBef>
                <a:spcPts val="1000"/>
              </a:spcBef>
              <a:buNone/>
              <a:defRPr lang="es-ES" sz="1800">
                <a:solidFill>
                  <a:schemeClr val="bg1"/>
                </a:solidFill>
              </a:defRPr>
            </a:lvl3pPr>
            <a:lvl4pPr marL="1371600" indent="0">
              <a:lnSpc>
                <a:spcPct val="140000"/>
              </a:lnSpc>
              <a:spcBef>
                <a:spcPts val="1000"/>
              </a:spcBef>
              <a:buNone/>
              <a:defRPr lang="es-ES" sz="1800">
                <a:solidFill>
                  <a:schemeClr val="bg1"/>
                </a:solidFill>
              </a:defRPr>
            </a:lvl4pPr>
            <a:lvl5pPr marL="1828800" indent="0">
              <a:lnSpc>
                <a:spcPct val="140000"/>
              </a:lnSpc>
              <a:spcBef>
                <a:spcPts val="1000"/>
              </a:spcBef>
              <a:buNone/>
              <a:defRPr lang="es-ES"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 rtlCol="0"/>
          <a:lstStyle>
            <a:lvl1pPr algn="l">
              <a:defRPr lang="es-ES" sz="900"/>
            </a:lvl1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es-ES" sz="900"/>
            </a:lvl1pPr>
          </a:lstStyle>
          <a:p>
            <a:pPr rtl="0"/>
            <a:fld id="{A49DFD55-3C28-40EF-9E31-A92D2E4017FF}" type="slidenum">
              <a:rPr lang="es-ES" smtClean="0"/>
              <a:pPr rtl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to de sección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018"/>
            <a:ext cx="4179570" cy="3377354"/>
          </a:xfrm>
        </p:spPr>
        <p:txBody>
          <a:bodyPr rtlCol="0" anchor="b">
            <a:noAutofit/>
          </a:bodyPr>
          <a:lstStyle>
            <a:lvl1pPr algn="l">
              <a:defRPr lang="es-ES" sz="3600" spc="15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/>
              <a:t>HAGA CLIC PARA agregar título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4A96E214-6A61-C8A7-B1DB-C8C260C1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557818" cy="6858000"/>
            <a:chOff x="0" y="0"/>
            <a:chExt cx="4762501" cy="5186363"/>
          </a:xfrm>
        </p:grpSpPr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A18BC1BC-99D6-D9F4-19F9-AAE722E2AE6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6816F797-248B-2C75-29B9-DB65A809D4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50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to de sección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680"/>
            <a:ext cx="4179570" cy="3376691"/>
          </a:xfrm>
        </p:spPr>
        <p:txBody>
          <a:bodyPr rtlCol="0" anchor="b">
            <a:noAutofit/>
          </a:bodyPr>
          <a:lstStyle>
            <a:lvl1pPr algn="l">
              <a:defRPr lang="es-ES"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PARA agregar título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8E94DD-0F7B-3F92-58EA-5F06D557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90667" y="0"/>
            <a:ext cx="1126278" cy="25122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419F5397-34DB-BC88-ADF5-AA470A06FE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08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 rtlCol="0">
            <a:normAutofit/>
          </a:bodyPr>
          <a:lstStyle>
            <a:lvl1pPr marL="0" indent="0">
              <a:buNone/>
              <a:defRPr lang="es-ES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375401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8" y="268360"/>
            <a:ext cx="7288282" cy="2121177"/>
          </a:xfrm>
        </p:spPr>
        <p:txBody>
          <a:bodyPr rtlCol="0" anchor="b">
            <a:normAutofit/>
          </a:bodyPr>
          <a:lstStyle>
            <a:lvl1pPr>
              <a:defRPr lang="es-E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/>
              <a:t>HAGA CLIC PARA agregar título</a:t>
            </a:r>
          </a:p>
        </p:txBody>
      </p:sp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8" y="2763078"/>
            <a:ext cx="7288212" cy="340705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es-ES" sz="1800" b="1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4" y="-25401"/>
            <a:ext cx="3095625" cy="6883401"/>
            <a:chOff x="9096375" y="-25401"/>
            <a:chExt cx="3095625" cy="6883401"/>
          </a:xfrm>
        </p:grpSpPr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arcador de pie de página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 rtlCol="0"/>
          <a:lstStyle>
            <a:lvl1pPr algn="l">
              <a:defRPr lang="es-ES" sz="900"/>
            </a:lvl1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es-ES" sz="900"/>
            </a:lvl1pPr>
          </a:lstStyle>
          <a:p>
            <a:pPr rtl="0"/>
            <a:fld id="{A49DFD55-3C28-40EF-9E31-A92D2E4017FF}" type="slidenum">
              <a:rPr lang="es-ES" smtClean="0"/>
              <a:pPr rtl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to de sección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06400"/>
            <a:ext cx="4179570" cy="3457971"/>
          </a:xfrm>
        </p:spPr>
        <p:txBody>
          <a:bodyPr rtlCol="0" anchor="b">
            <a:noAutofit/>
          </a:bodyPr>
          <a:lstStyle>
            <a:lvl1pPr algn="l">
              <a:defRPr lang="es-ES"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PARA agregar título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5E045004-3604-59DC-13E0-7A0B2DF78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2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ntenidos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955F7B05-9431-1FBA-415D-6CF2DF56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093633" cy="391239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68961"/>
            <a:ext cx="8420100" cy="1780860"/>
          </a:xfrm>
        </p:spPr>
        <p:txBody>
          <a:bodyPr rtlCol="0" anchor="b">
            <a:normAutofit/>
          </a:bodyPr>
          <a:lstStyle>
            <a:lvl1pPr>
              <a:defRPr lang="es-E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/>
              <a:t>HAGA CLIC PARA agregar título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97255"/>
            <a:ext cx="3924300" cy="464499"/>
          </a:xfrm>
        </p:spPr>
        <p:txBody>
          <a:bodyPr rtlCol="0" anchor="t">
            <a:normAutofit/>
          </a:bodyPr>
          <a:lstStyle>
            <a:lvl1pPr marL="0" indent="0">
              <a:buNone/>
              <a:defRPr lang="es-E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s-ES" sz="2000" b="1"/>
            </a:lvl2pPr>
            <a:lvl3pPr marL="914400" indent="0">
              <a:buNone/>
              <a:defRPr lang="es-ES" sz="1800" b="1"/>
            </a:lvl3pPr>
            <a:lvl4pPr marL="1371600" indent="0">
              <a:buNone/>
              <a:defRPr lang="es-ES" sz="1600" b="1"/>
            </a:lvl4pPr>
            <a:lvl5pPr marL="1828800" indent="0">
              <a:buNone/>
              <a:defRPr lang="es-ES" sz="1600" b="1"/>
            </a:lvl5pPr>
            <a:lvl6pPr marL="2286000" indent="0">
              <a:buNone/>
              <a:defRPr lang="es-ES" sz="1600" b="1"/>
            </a:lvl6pPr>
            <a:lvl7pPr marL="2743200" indent="0">
              <a:buNone/>
              <a:defRPr lang="es-ES" sz="1600" b="1"/>
            </a:lvl7pPr>
            <a:lvl8pPr marL="3200400" indent="0">
              <a:buNone/>
              <a:defRPr lang="es-ES" sz="1600" b="1"/>
            </a:lvl8pPr>
            <a:lvl9pPr marL="3657600" indent="0">
              <a:buNone/>
              <a:defRPr lang="es-ES" sz="1600" b="1"/>
            </a:lvl9pPr>
          </a:lstStyle>
          <a:p>
            <a:pPr lvl="0" rtl="0"/>
            <a:r>
              <a:rPr lang="es-ES"/>
              <a:t>Haga clic para agregar texto</a:t>
            </a:r>
          </a:p>
        </p:txBody>
      </p:sp>
      <p:sp>
        <p:nvSpPr>
          <p:cNvPr id="7" name="Marcador de contenido 3">
            <a:extLst>
              <a:ext uri="{FF2B5EF4-FFF2-40B4-BE49-F238E27FC236}">
                <a16:creationId xmlns:a16="http://schemas.microsoft.com/office/drawing/2014/main" id="{07FF22E3-5928-787E-B062-FA18127D3B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933700" y="3251596"/>
            <a:ext cx="3943627" cy="3234264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es-ES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97255"/>
            <a:ext cx="3943627" cy="464499"/>
          </a:xfrm>
        </p:spPr>
        <p:txBody>
          <a:bodyPr rtlCol="0" anchor="t">
            <a:normAutofit/>
          </a:bodyPr>
          <a:lstStyle>
            <a:lvl1pPr marL="0" indent="0">
              <a:buNone/>
              <a:defRPr lang="es-E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s-ES" sz="2000" b="1"/>
            </a:lvl2pPr>
            <a:lvl3pPr marL="914400" indent="0">
              <a:buNone/>
              <a:defRPr lang="es-ES" sz="1800" b="1"/>
            </a:lvl3pPr>
            <a:lvl4pPr marL="1371600" indent="0">
              <a:buNone/>
              <a:defRPr lang="es-ES" sz="1600" b="1"/>
            </a:lvl4pPr>
            <a:lvl5pPr marL="1828800" indent="0">
              <a:buNone/>
              <a:defRPr lang="es-ES" sz="1600" b="1"/>
            </a:lvl5pPr>
            <a:lvl6pPr marL="2286000" indent="0">
              <a:buNone/>
              <a:defRPr lang="es-ES" sz="1600" b="1"/>
            </a:lvl6pPr>
            <a:lvl7pPr marL="2743200" indent="0">
              <a:buNone/>
              <a:defRPr lang="es-ES" sz="1600" b="1"/>
            </a:lvl7pPr>
            <a:lvl8pPr marL="3200400" indent="0">
              <a:buNone/>
              <a:defRPr lang="es-ES" sz="1600" b="1"/>
            </a:lvl8pPr>
            <a:lvl9pPr marL="3657600" indent="0">
              <a:buNone/>
              <a:defRPr lang="es-ES" sz="1600" b="1"/>
            </a:lvl9pPr>
          </a:lstStyle>
          <a:p>
            <a:pPr lvl="0" rtl="0"/>
            <a:r>
              <a:rPr lang="es-ES"/>
              <a:t>Haga clic para agregar texto</a:t>
            </a:r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178E4D0B-96F1-45F3-6B2A-5FA31A3725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10173" y="3251595"/>
            <a:ext cx="3943627" cy="3234264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es-ES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13" name="Marcador de pie de página 4">
            <a:extLst>
              <a:ext uri="{FF2B5EF4-FFF2-40B4-BE49-F238E27FC236}">
                <a16:creationId xmlns:a16="http://schemas.microsoft.com/office/drawing/2014/main" id="{5F41582C-9AD2-F126-40F3-D43E77D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260" y="6356349"/>
            <a:ext cx="3819228" cy="365125"/>
          </a:xfrm>
        </p:spPr>
        <p:txBody>
          <a:bodyPr rtlCol="0"/>
          <a:lstStyle>
            <a:lvl1pPr algn="l">
              <a:defRPr lang="es-ES" sz="900"/>
            </a:lvl1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14" name="Marcador de número de diapositiva 5">
            <a:extLst>
              <a:ext uri="{FF2B5EF4-FFF2-40B4-BE49-F238E27FC236}">
                <a16:creationId xmlns:a16="http://schemas.microsoft.com/office/drawing/2014/main" id="{341F76B1-7BEF-7A88-1394-1164BFF0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es-ES" sz="900"/>
            </a:lvl1pPr>
          </a:lstStyle>
          <a:p>
            <a:pPr rtl="0"/>
            <a:fld id="{A49DFD55-3C28-40EF-9E31-A92D2E4017FF}" type="slidenum">
              <a:rPr lang="es-ES" smtClean="0"/>
              <a:pPr rtl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01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ntenido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558801"/>
            <a:ext cx="9953308" cy="1780860"/>
          </a:xfrm>
        </p:spPr>
        <p:txBody>
          <a:bodyPr rtlCol="0" anchor="b">
            <a:normAutofit/>
          </a:bodyPr>
          <a:lstStyle>
            <a:lvl1pPr>
              <a:defRPr lang="es-E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/>
              <a:t>HAGA CLIC PARA agregar título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6A217F83-0BDB-C70B-29FE-2651DE19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29817" y="0"/>
            <a:ext cx="7762183" cy="2754814"/>
            <a:chOff x="7334250" y="0"/>
            <a:chExt cx="4857750" cy="1724025"/>
          </a:xfrm>
        </p:grpSpPr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E0C62368-3F79-C078-7086-B23D2F5A09F8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609BDD71-BF2E-BDB0-A625-D8371AEA1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83354B96-CD25-BE1C-8CA2-3825F820B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2960877"/>
            <a:ext cx="2722880" cy="351284"/>
          </a:xfrm>
        </p:spPr>
        <p:txBody>
          <a:bodyPr rtlCol="0" anchor="t">
            <a:normAutofit/>
          </a:bodyPr>
          <a:lstStyle>
            <a:lvl1pPr marL="0" indent="0">
              <a:buNone/>
              <a:defRPr lang="es-E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s-ES" sz="2000" b="1"/>
            </a:lvl2pPr>
            <a:lvl3pPr marL="914400" indent="0">
              <a:buNone/>
              <a:defRPr lang="es-ES" sz="1800" b="1"/>
            </a:lvl3pPr>
            <a:lvl4pPr marL="1371600" indent="0">
              <a:buNone/>
              <a:defRPr lang="es-ES" sz="1600" b="1"/>
            </a:lvl4pPr>
            <a:lvl5pPr marL="1828800" indent="0">
              <a:buNone/>
              <a:defRPr lang="es-ES" sz="1600" b="1"/>
            </a:lvl5pPr>
            <a:lvl6pPr marL="2286000" indent="0">
              <a:buNone/>
              <a:defRPr lang="es-ES" sz="1600" b="1"/>
            </a:lvl6pPr>
            <a:lvl7pPr marL="2743200" indent="0">
              <a:buNone/>
              <a:defRPr lang="es-ES" sz="1600" b="1"/>
            </a:lvl7pPr>
            <a:lvl8pPr marL="3200400" indent="0">
              <a:buNone/>
              <a:defRPr lang="es-ES" sz="1600" b="1"/>
            </a:lvl8pPr>
            <a:lvl9pPr marL="3657600" indent="0">
              <a:buNone/>
              <a:defRPr lang="es-ES" sz="1600" b="1"/>
            </a:lvl9pPr>
          </a:lstStyle>
          <a:p>
            <a:pPr lvl="0" rtl="0"/>
            <a:r>
              <a:rPr lang="es-ES"/>
              <a:t>Haga clic para agregar texto</a:t>
            </a:r>
          </a:p>
        </p:txBody>
      </p:sp>
      <p:sp>
        <p:nvSpPr>
          <p:cNvPr id="5" name="Marcador de contenido 3">
            <a:extLst>
              <a:ext uri="{FF2B5EF4-FFF2-40B4-BE49-F238E27FC236}">
                <a16:creationId xmlns:a16="http://schemas.microsoft.com/office/drawing/2014/main" id="{CDD81865-54C7-7674-4B2E-041D05C1D14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41120" y="3392035"/>
            <a:ext cx="2722880" cy="2907164"/>
          </a:xfrm>
        </p:spPr>
        <p:txBody>
          <a:bodyPr tIns="0" rtlCol="0">
            <a:normAutofit/>
          </a:bodyPr>
          <a:lstStyle>
            <a:lvl1pPr marL="283464" indent="-283464">
              <a:lnSpc>
                <a:spcPct val="100000"/>
              </a:lnSpc>
              <a:buFont typeface="+mj-lt"/>
              <a:buAutoNum type="arabicPeriod"/>
              <a:defRPr lang="es-ES" sz="1800" b="0" spc="50" baseline="0"/>
            </a:lvl1pPr>
            <a:lvl2pPr marL="566928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lang="es-ES" sz="1800" spc="50" baseline="0"/>
            </a:lvl2pPr>
            <a:lvl3pPr marL="850392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lang="es-ES" sz="1800" spc="50" baseline="0"/>
            </a:lvl3pPr>
            <a:lvl4pPr marL="1042416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lang="es-ES" sz="1800" spc="50" baseline="0"/>
            </a:lvl4pPr>
            <a:lvl5pPr marL="1074420" indent="-400050">
              <a:lnSpc>
                <a:spcPct val="100000"/>
              </a:lnSpc>
              <a:spcBef>
                <a:spcPts val="1000"/>
              </a:spcBef>
              <a:buFont typeface="+mj-lt"/>
              <a:buAutoNum type="romanLcPeriod"/>
              <a:defRPr lang="es-ES" sz="1800" spc="50" baseline="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6F39BA57-7F1C-623F-BC7F-B689C5AC33E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54881" y="2960877"/>
            <a:ext cx="5516880" cy="351284"/>
          </a:xfrm>
        </p:spPr>
        <p:txBody>
          <a:bodyPr rtlCol="0" anchor="t">
            <a:normAutofit/>
          </a:bodyPr>
          <a:lstStyle>
            <a:lvl1pPr marL="0" indent="0">
              <a:buNone/>
              <a:defRPr lang="es-E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s-ES" sz="2000" b="1"/>
            </a:lvl2pPr>
            <a:lvl3pPr marL="914400" indent="0">
              <a:buNone/>
              <a:defRPr lang="es-ES" sz="1800" b="1"/>
            </a:lvl3pPr>
            <a:lvl4pPr marL="1371600" indent="0">
              <a:buNone/>
              <a:defRPr lang="es-ES" sz="1600" b="1"/>
            </a:lvl4pPr>
            <a:lvl5pPr marL="1828800" indent="0">
              <a:buNone/>
              <a:defRPr lang="es-ES" sz="1600" b="1"/>
            </a:lvl5pPr>
            <a:lvl6pPr marL="2286000" indent="0">
              <a:buNone/>
              <a:defRPr lang="es-ES" sz="1600" b="1"/>
            </a:lvl6pPr>
            <a:lvl7pPr marL="2743200" indent="0">
              <a:buNone/>
              <a:defRPr lang="es-ES" sz="1600" b="1"/>
            </a:lvl7pPr>
            <a:lvl8pPr marL="3200400" indent="0">
              <a:buNone/>
              <a:defRPr lang="es-ES" sz="1600" b="1"/>
            </a:lvl8pPr>
            <a:lvl9pPr marL="3657600" indent="0">
              <a:buNone/>
              <a:defRPr lang="es-ES" sz="1600" b="1"/>
            </a:lvl9pPr>
          </a:lstStyle>
          <a:p>
            <a:pPr lvl="0" rtl="0"/>
            <a:r>
              <a:rPr lang="es-ES"/>
              <a:t>Haga clic para agregar texto</a:t>
            </a:r>
          </a:p>
        </p:txBody>
      </p:sp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94BF07A4-5A33-0B3C-A378-AB2435F1D5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54881" y="3324859"/>
            <a:ext cx="5506720" cy="3031489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es-ES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19" name="Marcador de pie de página 4">
            <a:extLst>
              <a:ext uri="{FF2B5EF4-FFF2-40B4-BE49-F238E27FC236}">
                <a16:creationId xmlns:a16="http://schemas.microsoft.com/office/drawing/2014/main" id="{63DC63A6-41FE-6C2D-9A53-0AE4A6DB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3500" y="6356349"/>
            <a:ext cx="3819228" cy="365125"/>
          </a:xfrm>
        </p:spPr>
        <p:txBody>
          <a:bodyPr rtlCol="0"/>
          <a:lstStyle>
            <a:lvl1pPr algn="l">
              <a:defRPr lang="es-ES" sz="900"/>
            </a:lvl1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20" name="Marcador de número de diapositiva 5">
            <a:extLst>
              <a:ext uri="{FF2B5EF4-FFF2-40B4-BE49-F238E27FC236}">
                <a16:creationId xmlns:a16="http://schemas.microsoft.com/office/drawing/2014/main" id="{0B5130EC-B05B-5489-FBEC-DBEB6D1E73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es-ES" sz="900"/>
            </a:lvl1pPr>
          </a:lstStyle>
          <a:p>
            <a:pPr rtl="0"/>
            <a:fld id="{A49DFD55-3C28-40EF-9E31-A92D2E4017FF}" type="slidenum">
              <a:rPr lang="es-ES" smtClean="0"/>
              <a:pPr rtl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08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B2CC92D-F90A-CB67-4860-D6939AC2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094182" y="0"/>
            <a:ext cx="1745673" cy="3897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4" y="1671639"/>
            <a:ext cx="5884027" cy="1204912"/>
          </a:xfrm>
        </p:spPr>
        <p:txBody>
          <a:bodyPr rtlCol="0" anchor="b">
            <a:normAutofit/>
          </a:bodyPr>
          <a:lstStyle>
            <a:lvl1pPr>
              <a:defRPr lang="es-E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/>
              <a:t>HAGA CLIC PARA agregar título</a:t>
            </a:r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4C376638-5C5B-8E5B-0C26-8F63B98EA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8230" y="-9144"/>
            <a:ext cx="5481955" cy="6876288"/>
          </a:xfrm>
          <a:custGeom>
            <a:avLst/>
            <a:gdLst>
              <a:gd name="connsiteX0" fmla="*/ 0 w 5476875"/>
              <a:gd name="connsiteY0" fmla="*/ 0 h 6858000"/>
              <a:gd name="connsiteX1" fmla="*/ 547687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0 w 5476875"/>
              <a:gd name="connsiteY0" fmla="*/ 0 h 6858000"/>
              <a:gd name="connsiteX1" fmla="*/ 252031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5080 w 5481955"/>
              <a:gd name="connsiteY0" fmla="*/ 0 h 6858000"/>
              <a:gd name="connsiteX1" fmla="*/ 2525395 w 5481955"/>
              <a:gd name="connsiteY1" fmla="*/ 0 h 6858000"/>
              <a:gd name="connsiteX2" fmla="*/ 5481955 w 5481955"/>
              <a:gd name="connsiteY2" fmla="*/ 6858000 h 6858000"/>
              <a:gd name="connsiteX3" fmla="*/ 5080 w 5481955"/>
              <a:gd name="connsiteY3" fmla="*/ 6858000 h 6858000"/>
              <a:gd name="connsiteX4" fmla="*/ 0 w 5481955"/>
              <a:gd name="connsiteY4" fmla="*/ 4805680 h 6858000"/>
              <a:gd name="connsiteX5" fmla="*/ 5080 w 5481955"/>
              <a:gd name="connsiteY5" fmla="*/ 0 h 685800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1955" h="6863080">
                <a:moveTo>
                  <a:pt x="5080" y="0"/>
                </a:moveTo>
                <a:lnTo>
                  <a:pt x="2525395" y="0"/>
                </a:lnTo>
                <a:lnTo>
                  <a:pt x="5481955" y="6858000"/>
                </a:lnTo>
                <a:lnTo>
                  <a:pt x="899160" y="6863080"/>
                </a:lnTo>
                <a:cubicBezTo>
                  <a:pt x="506307" y="5933440"/>
                  <a:pt x="413173" y="5720080"/>
                  <a:pt x="0" y="4759960"/>
                </a:cubicBezTo>
                <a:cubicBezTo>
                  <a:pt x="1693" y="3158067"/>
                  <a:pt x="3387" y="1601893"/>
                  <a:pt x="5080" y="0"/>
                </a:cubicBezTo>
                <a:close/>
              </a:path>
            </a:pathLst>
          </a:custGeom>
        </p:spPr>
        <p:txBody>
          <a:bodyPr lIns="274320" tIns="91440" bIns="91440" rtlCol="0">
            <a:normAutofit/>
          </a:bodyPr>
          <a:lstStyle>
            <a:lvl1pPr marL="0" indent="0" algn="l">
              <a:buNone/>
              <a:defRPr lang="es-ES"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04569D00-2037-2A8D-943B-22FAC1C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500" y="6356349"/>
            <a:ext cx="3819228" cy="365125"/>
          </a:xfrm>
        </p:spPr>
        <p:txBody>
          <a:bodyPr rtlCol="0"/>
          <a:lstStyle>
            <a:lvl1pPr algn="l">
              <a:defRPr lang="es-ES" sz="900"/>
            </a:lvl1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75967A9D-0B53-4F3F-0872-495C23A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es-ES" sz="900"/>
            </a:lvl1pPr>
          </a:lstStyle>
          <a:p>
            <a:pPr rtl="0"/>
            <a:fld id="{A49DFD55-3C28-40EF-9E31-A92D2E4017FF}" type="slidenum">
              <a:rPr lang="es-ES" smtClean="0"/>
              <a:pPr rtl="0"/>
              <a:t>‹Nº›</a:t>
            </a:fld>
            <a:endParaRPr lang="es-ES"/>
          </a:p>
        </p:txBody>
      </p:sp>
      <p:sp>
        <p:nvSpPr>
          <p:cNvPr id="8" name="Marcador de contenido 3">
            <a:extLst>
              <a:ext uri="{FF2B5EF4-FFF2-40B4-BE49-F238E27FC236}">
                <a16:creationId xmlns:a16="http://schemas.microsoft.com/office/drawing/2014/main" id="{643B0E9A-A777-8745-6A36-0A79CB5E036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3725" y="3660774"/>
            <a:ext cx="5907176" cy="2536826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es-ES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49DFD55-3C28-40EF-9E31-A92D2E4017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70" r:id="rId4"/>
    <p:sldLayoutId id="2147483651" r:id="rId5"/>
    <p:sldLayoutId id="2147483671" r:id="rId6"/>
    <p:sldLayoutId id="2147483672" r:id="rId7"/>
    <p:sldLayoutId id="2147483673" r:id="rId8"/>
    <p:sldLayoutId id="2147483664" r:id="rId9"/>
    <p:sldLayoutId id="2147483674" r:id="rId10"/>
    <p:sldLayoutId id="2147483653" r:id="rId11"/>
    <p:sldLayoutId id="2147483667" r:id="rId12"/>
    <p:sldLayoutId id="214748366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ES"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s-ES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gtVKK3Defw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Q2udzhvk5A&amp;t=1s&amp;ab_channel=Fabi&#224;Santcovsk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hyperlink" Target="https://youtu.be/kQ2udzhvk5A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Q2udzhvk5A&amp;t=1s&amp;ab_channel=Fabi&#224;Santcovsk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502DCE7-C9F9-78C0-D635-BF709E400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8395" y="2472400"/>
            <a:ext cx="8128959" cy="3377354"/>
          </a:xfrm>
        </p:spPr>
        <p:txBody>
          <a:bodyPr/>
          <a:lstStyle/>
          <a:p>
            <a:pPr algn="r"/>
            <a:r>
              <a:rPr lang="es-ES" dirty="0"/>
              <a:t>SEMINARIS DE COMPOSICIÓ </a:t>
            </a:r>
            <a:br>
              <a:rPr lang="es-ES" dirty="0"/>
            </a:br>
            <a:r>
              <a:rPr lang="es-ES" sz="1800" dirty="0"/>
              <a:t>Fabià Santcovsky </a:t>
            </a:r>
            <a:r>
              <a:rPr lang="es-ES" sz="2800" dirty="0" err="1"/>
              <a:t>Esmuc</a:t>
            </a:r>
            <a:r>
              <a:rPr lang="es-ES" sz="2800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608796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2AAA6-799D-40E4-FBE5-536067A20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número de diapositiva 5">
            <a:extLst>
              <a:ext uri="{FF2B5EF4-FFF2-40B4-BE49-F238E27FC236}">
                <a16:creationId xmlns:a16="http://schemas.microsoft.com/office/drawing/2014/main" id="{99EEBE84-C541-2BB9-D745-1F7B0CEC3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A49DFD55-3C28-40EF-9E31-A92D2E4017FF}" type="slidenum">
              <a:rPr lang="es-ES" smtClean="0"/>
              <a:pPr rtl="0"/>
              <a:t>10</a:t>
            </a:fld>
            <a:endParaRPr lang="es-E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B3CDC4ED-5939-0F48-298B-36F681E0D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791029"/>
            <a:ext cx="7288282" cy="480908"/>
          </a:xfrm>
        </p:spPr>
        <p:txBody>
          <a:bodyPr/>
          <a:lstStyle/>
          <a:p>
            <a:r>
              <a:rPr lang="es-ES" dirty="0"/>
              <a:t>COMPOSICIÓ I SOCIETAT</a:t>
            </a:r>
          </a:p>
        </p:txBody>
      </p:sp>
      <p:sp>
        <p:nvSpPr>
          <p:cNvPr id="6" name="Rectángulo: esquinas diagonales redondeadas 5">
            <a:extLst>
              <a:ext uri="{FF2B5EF4-FFF2-40B4-BE49-F238E27FC236}">
                <a16:creationId xmlns:a16="http://schemas.microsoft.com/office/drawing/2014/main" id="{08EB6B74-3B90-075A-AEEA-1CBF160082C8}"/>
              </a:ext>
            </a:extLst>
          </p:cNvPr>
          <p:cNvSpPr/>
          <p:nvPr/>
        </p:nvSpPr>
        <p:spPr>
          <a:xfrm>
            <a:off x="3497877" y="1818542"/>
            <a:ext cx="4812011" cy="584185"/>
          </a:xfrm>
          <a:prstGeom prst="round2Diag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HAAS &amp; BAD BUNNY – </a:t>
            </a:r>
            <a:r>
              <a:rPr lang="es-ES" dirty="0" err="1">
                <a:solidFill>
                  <a:schemeClr val="tx1"/>
                </a:solidFill>
              </a:rPr>
              <a:t>aclariment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7" name="Rectángulo: esquinas diagonales redondeadas 6">
            <a:extLst>
              <a:ext uri="{FF2B5EF4-FFF2-40B4-BE49-F238E27FC236}">
                <a16:creationId xmlns:a16="http://schemas.microsoft.com/office/drawing/2014/main" id="{39431E21-AF76-2445-F5DE-B7AA9C948194}"/>
              </a:ext>
            </a:extLst>
          </p:cNvPr>
          <p:cNvSpPr/>
          <p:nvPr/>
        </p:nvSpPr>
        <p:spPr>
          <a:xfrm>
            <a:off x="3267789" y="2668190"/>
            <a:ext cx="5249139" cy="1521619"/>
          </a:xfrm>
          <a:prstGeom prst="round2Diag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COMPONDRE EN POSITIU</a:t>
            </a:r>
            <a:br>
              <a:rPr lang="es-ES" dirty="0">
                <a:solidFill>
                  <a:schemeClr val="tx1"/>
                </a:solidFill>
              </a:rPr>
            </a:br>
            <a:r>
              <a:rPr lang="es-ES" dirty="0">
                <a:solidFill>
                  <a:schemeClr val="tx1"/>
                </a:solidFill>
              </a:rPr>
              <a:t>Què </a:t>
            </a:r>
            <a:r>
              <a:rPr lang="es-ES" dirty="0" err="1">
                <a:solidFill>
                  <a:schemeClr val="tx1"/>
                </a:solidFill>
              </a:rPr>
              <a:t>ens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commou</a:t>
            </a:r>
            <a:br>
              <a:rPr lang="es-ES" dirty="0">
                <a:solidFill>
                  <a:schemeClr val="tx1"/>
                </a:solidFill>
              </a:rPr>
            </a:br>
            <a:r>
              <a:rPr lang="es-ES" dirty="0">
                <a:solidFill>
                  <a:schemeClr val="tx1"/>
                </a:solidFill>
              </a:rPr>
              <a:t>Què </a:t>
            </a:r>
            <a:r>
              <a:rPr lang="es-ES" dirty="0" err="1">
                <a:solidFill>
                  <a:schemeClr val="tx1"/>
                </a:solidFill>
              </a:rPr>
              <a:t>ens</a:t>
            </a:r>
            <a:r>
              <a:rPr lang="es-ES" dirty="0">
                <a:solidFill>
                  <a:schemeClr val="tx1"/>
                </a:solidFill>
              </a:rPr>
              <a:t> fa sentir </a:t>
            </a:r>
            <a:r>
              <a:rPr lang="es-ES" dirty="0" err="1">
                <a:solidFill>
                  <a:schemeClr val="tx1"/>
                </a:solidFill>
              </a:rPr>
              <a:t>realitzats</a:t>
            </a:r>
            <a:endParaRPr lang="es-ES" dirty="0">
              <a:solidFill>
                <a:schemeClr val="tx1"/>
              </a:solidFill>
            </a:endParaRPr>
          </a:p>
          <a:p>
            <a:pPr algn="ctr"/>
            <a:r>
              <a:rPr lang="es-ES" dirty="0">
                <a:solidFill>
                  <a:schemeClr val="tx1"/>
                </a:solidFill>
              </a:rPr>
              <a:t>Què </a:t>
            </a:r>
            <a:r>
              <a:rPr lang="es-ES" dirty="0" err="1">
                <a:solidFill>
                  <a:schemeClr val="tx1"/>
                </a:solidFill>
              </a:rPr>
              <a:t>ens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apassiona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2" name="Rectángulo: esquinas diagonales redondeadas 1">
            <a:extLst>
              <a:ext uri="{FF2B5EF4-FFF2-40B4-BE49-F238E27FC236}">
                <a16:creationId xmlns:a16="http://schemas.microsoft.com/office/drawing/2014/main" id="{9759F833-F2F8-7B9F-BD69-56CEBD250ACA}"/>
              </a:ext>
            </a:extLst>
          </p:cNvPr>
          <p:cNvSpPr/>
          <p:nvPr/>
        </p:nvSpPr>
        <p:spPr>
          <a:xfrm>
            <a:off x="3267789" y="4576461"/>
            <a:ext cx="5249139" cy="940109"/>
          </a:xfrm>
          <a:prstGeom prst="round2Diag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MÁS ALLÁ Y MÁS ACÁ</a:t>
            </a:r>
            <a:br>
              <a:rPr lang="es-ES" dirty="0">
                <a:solidFill>
                  <a:schemeClr val="tx1"/>
                </a:solidFill>
              </a:rPr>
            </a:br>
            <a:r>
              <a:rPr lang="es-ES" dirty="0">
                <a:solidFill>
                  <a:schemeClr val="tx1"/>
                </a:solidFill>
              </a:rPr>
              <a:t>DE LA FUNCIÓ DEL COMPOSITOR</a:t>
            </a:r>
            <a:endParaRPr lang="ca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772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CAA9E-36BE-AD2A-F921-003C550F6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número de diapositiva 5">
            <a:extLst>
              <a:ext uri="{FF2B5EF4-FFF2-40B4-BE49-F238E27FC236}">
                <a16:creationId xmlns:a16="http://schemas.microsoft.com/office/drawing/2014/main" id="{AE9B5440-DC39-1C4E-3B09-C4FD6AF70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A49DFD55-3C28-40EF-9E31-A92D2E4017FF}" type="slidenum">
              <a:rPr lang="es-ES" smtClean="0"/>
              <a:pPr rtl="0"/>
              <a:t>11</a:t>
            </a:fld>
            <a:endParaRPr lang="es-E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E9E4F526-07E3-01FF-329B-7D2C7C49D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791029"/>
            <a:ext cx="7288282" cy="480908"/>
          </a:xfrm>
        </p:spPr>
        <p:txBody>
          <a:bodyPr/>
          <a:lstStyle/>
          <a:p>
            <a:r>
              <a:rPr lang="es-ES" dirty="0"/>
              <a:t>ORQUESTRA</a:t>
            </a:r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4632F6F8-F944-8E18-3974-6B7976D6F516}"/>
              </a:ext>
            </a:extLst>
          </p:cNvPr>
          <p:cNvSpPr txBox="1">
            <a:spLocks/>
          </p:cNvSpPr>
          <p:nvPr/>
        </p:nvSpPr>
        <p:spPr>
          <a:xfrm>
            <a:off x="1724504" y="1313648"/>
            <a:ext cx="8222383" cy="38069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s-ES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cap="none" dirty="0"/>
              <a:t>O</a:t>
            </a:r>
            <a:r>
              <a:rPr lang="ca-ES" cap="none" dirty="0" err="1"/>
              <a:t>bra</a:t>
            </a:r>
            <a:r>
              <a:rPr lang="ca-ES" cap="none" dirty="0"/>
              <a:t> orquestral</a:t>
            </a:r>
            <a:br>
              <a:rPr lang="ca-ES" cap="none" dirty="0"/>
            </a:br>
            <a:endParaRPr lang="ca-ES" cap="none" dirty="0"/>
          </a:p>
          <a:p>
            <a:pPr>
              <a:lnSpc>
                <a:spcPct val="150000"/>
              </a:lnSpc>
            </a:pPr>
            <a:r>
              <a:rPr lang="ca-ES" sz="2000" cap="none" dirty="0"/>
              <a:t> </a:t>
            </a:r>
            <a:r>
              <a:rPr lang="ca-ES" sz="2000" cap="none" dirty="0" err="1"/>
              <a:t>Cuadro</a:t>
            </a:r>
            <a:r>
              <a:rPr lang="ca-ES" sz="2000" cap="none" dirty="0"/>
              <a:t> de Presencia </a:t>
            </a:r>
            <a:r>
              <a:rPr lang="ca-ES" sz="2000" cap="none" baseline="30000" dirty="0"/>
              <a:t>(20’) </a:t>
            </a:r>
            <a:r>
              <a:rPr lang="ca-ES" sz="1400" cap="none" dirty="0" err="1"/>
              <a:t>Tokyo</a:t>
            </a:r>
            <a:r>
              <a:rPr lang="ca-ES" sz="1400" cap="none" dirty="0"/>
              <a:t> </a:t>
            </a:r>
            <a:r>
              <a:rPr lang="ca-ES" sz="1400" cap="none" dirty="0" err="1"/>
              <a:t>Philharmonic</a:t>
            </a:r>
            <a:r>
              <a:rPr lang="ca-ES" sz="1400" cap="none" dirty="0"/>
              <a:t> (concurs)</a:t>
            </a:r>
          </a:p>
          <a:p>
            <a:pPr>
              <a:lnSpc>
                <a:spcPct val="150000"/>
              </a:lnSpc>
            </a:pPr>
            <a:r>
              <a:rPr lang="ca-ES" sz="2000" cap="none" dirty="0"/>
              <a:t> Metamorfosis </a:t>
            </a:r>
            <a:r>
              <a:rPr lang="ca-ES" sz="2000" cap="none" baseline="30000" dirty="0"/>
              <a:t>(5’)</a:t>
            </a:r>
            <a:r>
              <a:rPr lang="ca-ES" sz="2000" cap="none" dirty="0"/>
              <a:t> </a:t>
            </a:r>
            <a:r>
              <a:rPr lang="ca-ES" sz="1400" cap="none" dirty="0"/>
              <a:t>Radio France + SWR (tallers)</a:t>
            </a:r>
            <a:br>
              <a:rPr lang="ca-ES" sz="2000" cap="none" dirty="0"/>
            </a:br>
            <a:r>
              <a:rPr lang="ca-ES" sz="2000" cap="none" dirty="0"/>
              <a:t> Shamisen Concerto </a:t>
            </a:r>
            <a:r>
              <a:rPr lang="ca-ES" sz="2000" cap="none" baseline="30000" dirty="0"/>
              <a:t>(25’) </a:t>
            </a:r>
            <a:r>
              <a:rPr lang="ca-ES" sz="2000" cap="none" dirty="0"/>
              <a:t>– </a:t>
            </a:r>
            <a:r>
              <a:rPr lang="ca-ES" sz="1400" cap="none" dirty="0"/>
              <a:t>OBC (encàrrec)</a:t>
            </a:r>
            <a:br>
              <a:rPr lang="ca-ES" sz="2000" cap="none" dirty="0"/>
            </a:br>
            <a:r>
              <a:rPr lang="ca-ES" sz="2000" cap="none" dirty="0"/>
              <a:t> Rose der </a:t>
            </a:r>
            <a:r>
              <a:rPr lang="ca-ES" sz="2000" cap="none" dirty="0" err="1"/>
              <a:t>Winde</a:t>
            </a:r>
            <a:r>
              <a:rPr lang="ca-ES" sz="2000" cap="none" dirty="0"/>
              <a:t> </a:t>
            </a:r>
            <a:r>
              <a:rPr lang="ca-ES" sz="2000" cap="none" baseline="30000" dirty="0"/>
              <a:t>(15’) </a:t>
            </a:r>
            <a:r>
              <a:rPr lang="ca-ES" sz="2000" cap="none" dirty="0"/>
              <a:t>– </a:t>
            </a:r>
            <a:r>
              <a:rPr lang="ca-ES" sz="1400" cap="none" dirty="0"/>
              <a:t>Radio France + SWR (encàrrec)</a:t>
            </a:r>
            <a:br>
              <a:rPr lang="ca-ES" sz="2000" cap="none" dirty="0"/>
            </a:br>
            <a:r>
              <a:rPr lang="ca-ES" sz="2000" cap="none" dirty="0"/>
              <a:t> </a:t>
            </a:r>
            <a:r>
              <a:rPr lang="ca-ES" sz="2000" cap="none" dirty="0" err="1"/>
              <a:t>Concierto</a:t>
            </a:r>
            <a:r>
              <a:rPr lang="ca-ES" sz="2000" cap="none" dirty="0"/>
              <a:t> de los </a:t>
            </a:r>
            <a:r>
              <a:rPr lang="ca-ES" sz="2000" cap="none" dirty="0" err="1"/>
              <a:t>Elementos</a:t>
            </a:r>
            <a:r>
              <a:rPr lang="ca-ES" sz="2000" cap="none" dirty="0"/>
              <a:t> I &amp; II </a:t>
            </a:r>
            <a:r>
              <a:rPr lang="ca-ES" sz="2000" cap="none" baseline="30000" dirty="0"/>
              <a:t>(25’) </a:t>
            </a:r>
            <a:r>
              <a:rPr lang="ca-ES" sz="1400" cap="none" dirty="0"/>
              <a:t>ORTVE (concurs)</a:t>
            </a:r>
          </a:p>
        </p:txBody>
      </p:sp>
    </p:spTree>
    <p:extLst>
      <p:ext uri="{BB962C8B-B14F-4D97-AF65-F5344CB8AC3E}">
        <p14:creationId xmlns:p14="http://schemas.microsoft.com/office/powerpoint/2010/main" val="3317954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B658B-065C-F30C-7F94-9B285491B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número de diapositiva 5">
            <a:extLst>
              <a:ext uri="{FF2B5EF4-FFF2-40B4-BE49-F238E27FC236}">
                <a16:creationId xmlns:a16="http://schemas.microsoft.com/office/drawing/2014/main" id="{C3AB7B80-BDA6-2566-990E-0427CE154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A49DFD55-3C28-40EF-9E31-A92D2E4017FF}" type="slidenum">
              <a:rPr lang="es-ES" smtClean="0"/>
              <a:pPr rtl="0"/>
              <a:t>12</a:t>
            </a:fld>
            <a:endParaRPr lang="es-E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E7399AD-E0CA-C939-5354-6AAAC27C1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483" y="791029"/>
            <a:ext cx="7288282" cy="480908"/>
          </a:xfrm>
        </p:spPr>
        <p:txBody>
          <a:bodyPr/>
          <a:lstStyle/>
          <a:p>
            <a:r>
              <a:rPr lang="es-ES"/>
              <a:t>ORQUESTRA</a:t>
            </a:r>
            <a:endParaRPr lang="es-ES" dirty="0"/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14BFAA3E-8396-843B-6398-7D7A3390D0CC}"/>
              </a:ext>
            </a:extLst>
          </p:cNvPr>
          <p:cNvSpPr txBox="1">
            <a:spLocks/>
          </p:cNvSpPr>
          <p:nvPr/>
        </p:nvSpPr>
        <p:spPr>
          <a:xfrm>
            <a:off x="1632775" y="1271937"/>
            <a:ext cx="8222383" cy="13872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s-ES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cap="none"/>
              <a:t>Concierto de los Elementos I &amp; II</a:t>
            </a:r>
            <a:br>
              <a:rPr lang="es-ES" cap="none"/>
            </a:br>
            <a:r>
              <a:rPr lang="es-ES" sz="1800" cap="none"/>
              <a:t>(concert per a violí)</a:t>
            </a:r>
            <a:br>
              <a:rPr lang="ca-ES" sz="1800" cap="none"/>
            </a:br>
            <a:endParaRPr lang="ca-ES" sz="1800" cap="none"/>
          </a:p>
          <a:p>
            <a:pPr>
              <a:lnSpc>
                <a:spcPct val="150000"/>
              </a:lnSpc>
            </a:pPr>
            <a:endParaRPr lang="ca-ES" sz="1400" cap="none" dirty="0"/>
          </a:p>
        </p:txBody>
      </p:sp>
      <p:pic>
        <p:nvPicPr>
          <p:cNvPr id="3" name="Imagen 2" descr="Diagrama&#10;&#10;Descripción generada automáticamente">
            <a:hlinkClick r:id="rId3"/>
            <a:extLst>
              <a:ext uri="{FF2B5EF4-FFF2-40B4-BE49-F238E27FC236}">
                <a16:creationId xmlns:a16="http://schemas.microsoft.com/office/drawing/2014/main" id="{E8839D73-5C89-3E96-9B99-FE42E05FC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7134" y="2388226"/>
            <a:ext cx="6437780" cy="362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90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F3084-BD20-E7F6-79EC-0814D7B79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número de diapositiva 5">
            <a:extLst>
              <a:ext uri="{FF2B5EF4-FFF2-40B4-BE49-F238E27FC236}">
                <a16:creationId xmlns:a16="http://schemas.microsoft.com/office/drawing/2014/main" id="{5F73AC52-F1FF-261E-4546-7CAF00D09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A49DFD55-3C28-40EF-9E31-A92D2E4017FF}" type="slidenum">
              <a:rPr lang="es-ES" smtClean="0"/>
              <a:pPr rtl="0"/>
              <a:t>13</a:t>
            </a:fld>
            <a:endParaRPr lang="es-E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787CADE6-D4C4-D804-F0E7-96D9533B6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791029"/>
            <a:ext cx="7288282" cy="480908"/>
          </a:xfrm>
        </p:spPr>
        <p:txBody>
          <a:bodyPr/>
          <a:lstStyle/>
          <a:p>
            <a:r>
              <a:rPr lang="es-ES" dirty="0"/>
              <a:t>ORQUESTRA</a:t>
            </a:r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5DA6BB02-6627-54DF-3EA8-0978899BAB52}"/>
              </a:ext>
            </a:extLst>
          </p:cNvPr>
          <p:cNvSpPr txBox="1">
            <a:spLocks/>
          </p:cNvSpPr>
          <p:nvPr/>
        </p:nvSpPr>
        <p:spPr>
          <a:xfrm>
            <a:off x="1786952" y="1407318"/>
            <a:ext cx="7288282" cy="4809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s-ES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cap="none" dirty="0"/>
              <a:t>Treballar amb l’orquestra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EF7F481-AAD7-76D3-B7E3-6AA30BB839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3990125"/>
              </p:ext>
            </p:extLst>
          </p:nvPr>
        </p:nvGraphicFramePr>
        <p:xfrm>
          <a:off x="2449148" y="2051830"/>
          <a:ext cx="6871134" cy="4015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4148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7EE72-5A6C-86F3-9C88-228B72C52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número de diapositiva 5">
            <a:extLst>
              <a:ext uri="{FF2B5EF4-FFF2-40B4-BE49-F238E27FC236}">
                <a16:creationId xmlns:a16="http://schemas.microsoft.com/office/drawing/2014/main" id="{F3AECEBA-4735-1710-4717-6E768D2EB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A49DFD55-3C28-40EF-9E31-A92D2E4017FF}" type="slidenum">
              <a:rPr lang="es-ES" smtClean="0"/>
              <a:pPr rtl="0"/>
              <a:t>14</a:t>
            </a:fld>
            <a:endParaRPr lang="es-E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398743A4-1E12-4BFD-A3A9-1426C0198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791029"/>
            <a:ext cx="7288282" cy="480908"/>
          </a:xfrm>
        </p:spPr>
        <p:txBody>
          <a:bodyPr/>
          <a:lstStyle/>
          <a:p>
            <a:r>
              <a:rPr lang="es-ES" dirty="0"/>
              <a:t>ORQUESTRA</a:t>
            </a:r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3E6A928C-81E1-1A15-2359-2BB9304F1148}"/>
              </a:ext>
            </a:extLst>
          </p:cNvPr>
          <p:cNvSpPr txBox="1">
            <a:spLocks/>
          </p:cNvSpPr>
          <p:nvPr/>
        </p:nvSpPr>
        <p:spPr>
          <a:xfrm>
            <a:off x="1818129" y="1407318"/>
            <a:ext cx="4916296" cy="4809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s-ES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cap="none" dirty="0"/>
              <a:t>Treballar amb l’orquestra</a:t>
            </a:r>
          </a:p>
        </p:txBody>
      </p:sp>
      <p:pic>
        <p:nvPicPr>
          <p:cNvPr id="4" name="Imagen 3" descr="Tabla&#10;&#10;Descripción generada automáticamente">
            <a:extLst>
              <a:ext uri="{FF2B5EF4-FFF2-40B4-BE49-F238E27FC236}">
                <a16:creationId xmlns:a16="http://schemas.microsoft.com/office/drawing/2014/main" id="{2887BAC7-2C8D-D8FA-AF0C-9FEA848D5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037" y="0"/>
            <a:ext cx="3163253" cy="6858000"/>
          </a:xfrm>
          <a:prstGeom prst="rect">
            <a:avLst/>
          </a:prstGeom>
        </p:spPr>
      </p:pic>
      <p:sp>
        <p:nvSpPr>
          <p:cNvPr id="7" name="Rectángulo: esquinas diagonales redondeadas 6">
            <a:extLst>
              <a:ext uri="{FF2B5EF4-FFF2-40B4-BE49-F238E27FC236}">
                <a16:creationId xmlns:a16="http://schemas.microsoft.com/office/drawing/2014/main" id="{8172CA06-0A31-5905-76E8-F75D9AC0D8F5}"/>
              </a:ext>
            </a:extLst>
          </p:cNvPr>
          <p:cNvSpPr/>
          <p:nvPr/>
        </p:nvSpPr>
        <p:spPr>
          <a:xfrm>
            <a:off x="1847542" y="2575774"/>
            <a:ext cx="1898309" cy="654128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</a:rPr>
              <a:t>Tipus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d’assajos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11" name="Rectángulo: esquinas diagonales redondeadas 10">
            <a:extLst>
              <a:ext uri="{FF2B5EF4-FFF2-40B4-BE49-F238E27FC236}">
                <a16:creationId xmlns:a16="http://schemas.microsoft.com/office/drawing/2014/main" id="{60DB9F90-3FC6-B23A-FF8A-DF9FDBEE29A6}"/>
              </a:ext>
            </a:extLst>
          </p:cNvPr>
          <p:cNvSpPr/>
          <p:nvPr/>
        </p:nvSpPr>
        <p:spPr>
          <a:xfrm>
            <a:off x="3979782" y="2151528"/>
            <a:ext cx="1850900" cy="445818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err="1">
                <a:solidFill>
                  <a:schemeClr val="tx1"/>
                </a:solidFill>
              </a:rPr>
              <a:t>Lectures</a:t>
            </a:r>
            <a:r>
              <a:rPr lang="es-ES" sz="1400" dirty="0">
                <a:solidFill>
                  <a:schemeClr val="tx1"/>
                </a:solidFill>
              </a:rPr>
              <a:t> </a:t>
            </a:r>
            <a:r>
              <a:rPr lang="es-ES" sz="1400" dirty="0" err="1">
                <a:solidFill>
                  <a:schemeClr val="tx1"/>
                </a:solidFill>
              </a:rPr>
              <a:t>senceres</a:t>
            </a:r>
            <a:endParaRPr lang="ca-ES" sz="1400" dirty="0">
              <a:solidFill>
                <a:schemeClr val="tx1"/>
              </a:solidFill>
            </a:endParaRPr>
          </a:p>
        </p:txBody>
      </p:sp>
      <p:sp>
        <p:nvSpPr>
          <p:cNvPr id="12" name="Rectángulo: esquinas diagonales redondeadas 11">
            <a:extLst>
              <a:ext uri="{FF2B5EF4-FFF2-40B4-BE49-F238E27FC236}">
                <a16:creationId xmlns:a16="http://schemas.microsoft.com/office/drawing/2014/main" id="{BEBAA1E7-6011-BD54-DEEE-1610472B0EFF}"/>
              </a:ext>
            </a:extLst>
          </p:cNvPr>
          <p:cNvSpPr/>
          <p:nvPr/>
        </p:nvSpPr>
        <p:spPr>
          <a:xfrm>
            <a:off x="4042985" y="2641124"/>
            <a:ext cx="1850900" cy="445818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err="1">
                <a:solidFill>
                  <a:schemeClr val="tx1"/>
                </a:solidFill>
              </a:rPr>
              <a:t>Treball</a:t>
            </a:r>
            <a:r>
              <a:rPr lang="es-ES" sz="1400" dirty="0">
                <a:solidFill>
                  <a:schemeClr val="tx1"/>
                </a:solidFill>
              </a:rPr>
              <a:t> per </a:t>
            </a:r>
            <a:r>
              <a:rPr lang="es-ES" sz="1400" dirty="0" err="1">
                <a:solidFill>
                  <a:schemeClr val="tx1"/>
                </a:solidFill>
              </a:rPr>
              <a:t>parts</a:t>
            </a:r>
            <a:endParaRPr lang="ca-ES" sz="1400" dirty="0">
              <a:solidFill>
                <a:schemeClr val="tx1"/>
              </a:solidFill>
            </a:endParaRPr>
          </a:p>
        </p:txBody>
      </p:sp>
      <p:sp>
        <p:nvSpPr>
          <p:cNvPr id="13" name="Rectángulo: esquinas diagonales redondeadas 12">
            <a:extLst>
              <a:ext uri="{FF2B5EF4-FFF2-40B4-BE49-F238E27FC236}">
                <a16:creationId xmlns:a16="http://schemas.microsoft.com/office/drawing/2014/main" id="{43A92794-3E37-CED1-7C8E-616BCCAD9652}"/>
              </a:ext>
            </a:extLst>
          </p:cNvPr>
          <p:cNvSpPr/>
          <p:nvPr/>
        </p:nvSpPr>
        <p:spPr>
          <a:xfrm>
            <a:off x="3979782" y="3130720"/>
            <a:ext cx="1850900" cy="445818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err="1">
                <a:solidFill>
                  <a:schemeClr val="tx1"/>
                </a:solidFill>
              </a:rPr>
              <a:t>Treball</a:t>
            </a:r>
            <a:r>
              <a:rPr lang="es-ES" sz="1400" dirty="0">
                <a:solidFill>
                  <a:schemeClr val="tx1"/>
                </a:solidFill>
              </a:rPr>
              <a:t> per </a:t>
            </a:r>
            <a:r>
              <a:rPr lang="es-ES" sz="1400" dirty="0" err="1">
                <a:solidFill>
                  <a:schemeClr val="tx1"/>
                </a:solidFill>
              </a:rPr>
              <a:t>seccions</a:t>
            </a:r>
            <a:endParaRPr lang="ca-ES" sz="1400" dirty="0">
              <a:solidFill>
                <a:schemeClr val="tx1"/>
              </a:solidFill>
            </a:endParaRPr>
          </a:p>
        </p:txBody>
      </p:sp>
      <p:sp>
        <p:nvSpPr>
          <p:cNvPr id="18" name="Rectángulo: esquinas diagonales redondeadas 17">
            <a:extLst>
              <a:ext uri="{FF2B5EF4-FFF2-40B4-BE49-F238E27FC236}">
                <a16:creationId xmlns:a16="http://schemas.microsoft.com/office/drawing/2014/main" id="{8D187CBA-8A30-B4CE-A107-682ED47AFDD6}"/>
              </a:ext>
            </a:extLst>
          </p:cNvPr>
          <p:cNvSpPr/>
          <p:nvPr/>
        </p:nvSpPr>
        <p:spPr>
          <a:xfrm>
            <a:off x="2146025" y="4407046"/>
            <a:ext cx="1898309" cy="654128"/>
          </a:xfrm>
          <a:prstGeom prst="round2Diag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Rol </a:t>
            </a:r>
            <a:r>
              <a:rPr lang="es-ES" dirty="0" err="1">
                <a:solidFill>
                  <a:schemeClr val="tx1"/>
                </a:solidFill>
              </a:rPr>
              <a:t>composer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19" name="Rectángulo: esquinas diagonales redondeadas 18">
            <a:extLst>
              <a:ext uri="{FF2B5EF4-FFF2-40B4-BE49-F238E27FC236}">
                <a16:creationId xmlns:a16="http://schemas.microsoft.com/office/drawing/2014/main" id="{0710E93F-D2DB-9635-ACDA-CBCE3C937EF9}"/>
              </a:ext>
            </a:extLst>
          </p:cNvPr>
          <p:cNvSpPr/>
          <p:nvPr/>
        </p:nvSpPr>
        <p:spPr>
          <a:xfrm>
            <a:off x="4245100" y="3982800"/>
            <a:ext cx="1850900" cy="445818"/>
          </a:xfrm>
          <a:prstGeom prst="round2Diag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</a:rPr>
              <a:t>Escolta </a:t>
            </a:r>
            <a:endParaRPr lang="ca-ES" sz="1400" dirty="0">
              <a:solidFill>
                <a:schemeClr val="tx1"/>
              </a:solidFill>
            </a:endParaRPr>
          </a:p>
        </p:txBody>
      </p:sp>
      <p:sp>
        <p:nvSpPr>
          <p:cNvPr id="20" name="Rectángulo: esquinas diagonales redondeadas 19">
            <a:extLst>
              <a:ext uri="{FF2B5EF4-FFF2-40B4-BE49-F238E27FC236}">
                <a16:creationId xmlns:a16="http://schemas.microsoft.com/office/drawing/2014/main" id="{3541C651-06B1-E0A3-64E5-8E011DCF9071}"/>
              </a:ext>
            </a:extLst>
          </p:cNvPr>
          <p:cNvSpPr/>
          <p:nvPr/>
        </p:nvSpPr>
        <p:spPr>
          <a:xfrm>
            <a:off x="4341467" y="4472396"/>
            <a:ext cx="1969753" cy="445818"/>
          </a:xfrm>
          <a:prstGeom prst="round2Diag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err="1">
                <a:solidFill>
                  <a:schemeClr val="tx1"/>
                </a:solidFill>
              </a:rPr>
              <a:t>Correccions</a:t>
            </a:r>
            <a:r>
              <a:rPr lang="es-ES" sz="1400" dirty="0">
                <a:solidFill>
                  <a:schemeClr val="tx1"/>
                </a:solidFill>
              </a:rPr>
              <a:t> </a:t>
            </a:r>
            <a:r>
              <a:rPr lang="es-ES" sz="1400" dirty="0" err="1">
                <a:solidFill>
                  <a:schemeClr val="tx1"/>
                </a:solidFill>
              </a:rPr>
              <a:t>tècniques</a:t>
            </a:r>
            <a:endParaRPr lang="ca-ES" sz="1400" dirty="0">
              <a:solidFill>
                <a:schemeClr val="tx1"/>
              </a:solidFill>
            </a:endParaRPr>
          </a:p>
        </p:txBody>
      </p:sp>
      <p:sp>
        <p:nvSpPr>
          <p:cNvPr id="21" name="Rectángulo: esquinas diagonales redondeadas 20">
            <a:extLst>
              <a:ext uri="{FF2B5EF4-FFF2-40B4-BE49-F238E27FC236}">
                <a16:creationId xmlns:a16="http://schemas.microsoft.com/office/drawing/2014/main" id="{946B3DDE-27F7-A493-B8B7-3A91B83788D9}"/>
              </a:ext>
            </a:extLst>
          </p:cNvPr>
          <p:cNvSpPr/>
          <p:nvPr/>
        </p:nvSpPr>
        <p:spPr>
          <a:xfrm>
            <a:off x="4278265" y="4961992"/>
            <a:ext cx="1850900" cy="445818"/>
          </a:xfrm>
          <a:prstGeom prst="round2Diag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</a:rPr>
              <a:t>Demandes </a:t>
            </a:r>
            <a:r>
              <a:rPr lang="es-ES" sz="1400" dirty="0" err="1">
                <a:solidFill>
                  <a:schemeClr val="tx1"/>
                </a:solidFill>
              </a:rPr>
              <a:t>musicals</a:t>
            </a:r>
            <a:endParaRPr lang="ca-ES" sz="1400" dirty="0">
              <a:solidFill>
                <a:schemeClr val="tx1"/>
              </a:solidFill>
            </a:endParaRPr>
          </a:p>
        </p:txBody>
      </p:sp>
      <p:sp>
        <p:nvSpPr>
          <p:cNvPr id="22" name="Rectángulo: esquinas diagonales redondeadas 21">
            <a:extLst>
              <a:ext uri="{FF2B5EF4-FFF2-40B4-BE49-F238E27FC236}">
                <a16:creationId xmlns:a16="http://schemas.microsoft.com/office/drawing/2014/main" id="{E39DE438-7DEA-6B9C-0533-DB2CAFA66C05}"/>
              </a:ext>
            </a:extLst>
          </p:cNvPr>
          <p:cNvSpPr/>
          <p:nvPr/>
        </p:nvSpPr>
        <p:spPr>
          <a:xfrm>
            <a:off x="2345847" y="4961992"/>
            <a:ext cx="1783852" cy="325145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>
                <a:solidFill>
                  <a:schemeClr val="tx1"/>
                </a:solidFill>
              </a:rPr>
              <a:t>Dependent</a:t>
            </a:r>
            <a:r>
              <a:rPr lang="es-ES" sz="1200" dirty="0">
                <a:solidFill>
                  <a:schemeClr val="tx1"/>
                </a:solidFill>
              </a:rPr>
              <a:t> de </a:t>
            </a:r>
            <a:r>
              <a:rPr lang="es-ES" sz="1200" dirty="0" err="1">
                <a:solidFill>
                  <a:schemeClr val="tx1"/>
                </a:solidFill>
              </a:rPr>
              <a:t>direcció</a:t>
            </a:r>
            <a:endParaRPr lang="ca-ES" sz="1200" dirty="0">
              <a:solidFill>
                <a:schemeClr val="tx1"/>
              </a:solidFill>
            </a:endParaRPr>
          </a:p>
        </p:txBody>
      </p:sp>
      <p:sp>
        <p:nvSpPr>
          <p:cNvPr id="23" name="Rectángulo: esquinas diagonales redondeadas 22">
            <a:extLst>
              <a:ext uri="{FF2B5EF4-FFF2-40B4-BE49-F238E27FC236}">
                <a16:creationId xmlns:a16="http://schemas.microsoft.com/office/drawing/2014/main" id="{717C1C5A-551F-F429-E92A-60F63E137411}"/>
              </a:ext>
            </a:extLst>
          </p:cNvPr>
          <p:cNvSpPr/>
          <p:nvPr/>
        </p:nvSpPr>
        <p:spPr>
          <a:xfrm>
            <a:off x="2047364" y="3086942"/>
            <a:ext cx="1783852" cy="325145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>
                <a:solidFill>
                  <a:schemeClr val="tx1"/>
                </a:solidFill>
              </a:rPr>
              <a:t>Dependent</a:t>
            </a:r>
            <a:r>
              <a:rPr lang="es-ES" sz="1200" dirty="0">
                <a:solidFill>
                  <a:schemeClr val="tx1"/>
                </a:solidFill>
              </a:rPr>
              <a:t> de </a:t>
            </a:r>
            <a:r>
              <a:rPr lang="es-ES" sz="1200" dirty="0" err="1">
                <a:solidFill>
                  <a:schemeClr val="tx1"/>
                </a:solidFill>
              </a:rPr>
              <a:t>direcció</a:t>
            </a:r>
            <a:endParaRPr lang="ca-ES" sz="1200" dirty="0">
              <a:solidFill>
                <a:schemeClr val="tx1"/>
              </a:solidFill>
            </a:endParaRPr>
          </a:p>
        </p:txBody>
      </p:sp>
      <p:sp>
        <p:nvSpPr>
          <p:cNvPr id="24" name="Rectángulo: esquinas diagonales redondeadas 23">
            <a:extLst>
              <a:ext uri="{FF2B5EF4-FFF2-40B4-BE49-F238E27FC236}">
                <a16:creationId xmlns:a16="http://schemas.microsoft.com/office/drawing/2014/main" id="{0805800B-44AE-ED5A-B31C-BABB4F287AF9}"/>
              </a:ext>
            </a:extLst>
          </p:cNvPr>
          <p:cNvSpPr/>
          <p:nvPr/>
        </p:nvSpPr>
        <p:spPr>
          <a:xfrm>
            <a:off x="1516566" y="5875441"/>
            <a:ext cx="1680111" cy="480908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EXPECTATIVES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25" name="Rectángulo: esquinas diagonales redondeadas 24">
            <a:extLst>
              <a:ext uri="{FF2B5EF4-FFF2-40B4-BE49-F238E27FC236}">
                <a16:creationId xmlns:a16="http://schemas.microsoft.com/office/drawing/2014/main" id="{F4705A8C-602E-103F-DDEA-A2845CFD4A07}"/>
              </a:ext>
            </a:extLst>
          </p:cNvPr>
          <p:cNvSpPr/>
          <p:nvPr/>
        </p:nvSpPr>
        <p:spPr>
          <a:xfrm>
            <a:off x="3451961" y="5875441"/>
            <a:ext cx="1680111" cy="480908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PONDERAR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26" name="Rectángulo: esquinas diagonales redondeadas 25">
            <a:extLst>
              <a:ext uri="{FF2B5EF4-FFF2-40B4-BE49-F238E27FC236}">
                <a16:creationId xmlns:a16="http://schemas.microsoft.com/office/drawing/2014/main" id="{9564E1BE-F916-2EE4-6F90-97138298BA34}"/>
              </a:ext>
            </a:extLst>
          </p:cNvPr>
          <p:cNvSpPr/>
          <p:nvPr/>
        </p:nvSpPr>
        <p:spPr>
          <a:xfrm>
            <a:off x="5379819" y="5875441"/>
            <a:ext cx="1680111" cy="480908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ACCEPTAR</a:t>
            </a:r>
            <a:endParaRPr lang="ca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486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2E8DC-DB14-11FC-57DD-F0FA878EE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número de diapositiva 5">
            <a:extLst>
              <a:ext uri="{FF2B5EF4-FFF2-40B4-BE49-F238E27FC236}">
                <a16:creationId xmlns:a16="http://schemas.microsoft.com/office/drawing/2014/main" id="{3035E94B-6DC4-90CF-784F-FDD7F386B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A49DFD55-3C28-40EF-9E31-A92D2E4017FF}" type="slidenum">
              <a:rPr lang="es-ES" smtClean="0"/>
              <a:pPr rtl="0"/>
              <a:t>15</a:t>
            </a:fld>
            <a:endParaRPr lang="es-E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0B447A4-5212-8556-75F9-CA613DD6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791029"/>
            <a:ext cx="7288282" cy="480908"/>
          </a:xfrm>
        </p:spPr>
        <p:txBody>
          <a:bodyPr/>
          <a:lstStyle/>
          <a:p>
            <a:r>
              <a:rPr lang="es-ES" dirty="0"/>
              <a:t>ORQUESTRA</a:t>
            </a:r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5532F138-6FC1-FAC3-2A83-1083104C9DA5}"/>
              </a:ext>
            </a:extLst>
          </p:cNvPr>
          <p:cNvSpPr txBox="1">
            <a:spLocks/>
          </p:cNvSpPr>
          <p:nvPr/>
        </p:nvSpPr>
        <p:spPr>
          <a:xfrm>
            <a:off x="1786952" y="1407318"/>
            <a:ext cx="7288282" cy="4809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s-ES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cap="none" dirty="0"/>
              <a:t>Treballar amb l’orquestra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99A89F60-3FD8-DB3E-5B0D-3A81F2102F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4494124"/>
              </p:ext>
            </p:extLst>
          </p:nvPr>
        </p:nvGraphicFramePr>
        <p:xfrm>
          <a:off x="3974173" y="1739592"/>
          <a:ext cx="4380322" cy="3146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ángulo: esquinas diagonales redondeadas 8">
            <a:extLst>
              <a:ext uri="{FF2B5EF4-FFF2-40B4-BE49-F238E27FC236}">
                <a16:creationId xmlns:a16="http://schemas.microsoft.com/office/drawing/2014/main" id="{D2AB39D1-ABE2-ED98-DB51-1102597E002A}"/>
              </a:ext>
            </a:extLst>
          </p:cNvPr>
          <p:cNvSpPr/>
          <p:nvPr/>
        </p:nvSpPr>
        <p:spPr>
          <a:xfrm>
            <a:off x="4238567" y="4563872"/>
            <a:ext cx="4057805" cy="345247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</a:rPr>
              <a:t>Volem</a:t>
            </a:r>
            <a:r>
              <a:rPr lang="es-ES" dirty="0">
                <a:solidFill>
                  <a:schemeClr val="tx1"/>
                </a:solidFill>
              </a:rPr>
              <a:t> coses </a:t>
            </a:r>
            <a:r>
              <a:rPr lang="es-ES" dirty="0" err="1">
                <a:solidFill>
                  <a:schemeClr val="tx1"/>
                </a:solidFill>
              </a:rPr>
              <a:t>diferents</a:t>
            </a:r>
            <a:r>
              <a:rPr lang="es-ES" dirty="0">
                <a:solidFill>
                  <a:schemeClr val="tx1"/>
                </a:solidFill>
              </a:rPr>
              <a:t> de cada </a:t>
            </a:r>
            <a:r>
              <a:rPr lang="es-ES" dirty="0" err="1">
                <a:solidFill>
                  <a:schemeClr val="tx1"/>
                </a:solidFill>
              </a:rPr>
              <a:t>tipus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11" name="Rectángulo: esquinas diagonales redondeadas 10">
            <a:extLst>
              <a:ext uri="{FF2B5EF4-FFF2-40B4-BE49-F238E27FC236}">
                <a16:creationId xmlns:a16="http://schemas.microsoft.com/office/drawing/2014/main" id="{F8808E6F-63FD-164C-480B-50F10E035C1C}"/>
              </a:ext>
            </a:extLst>
          </p:cNvPr>
          <p:cNvSpPr/>
          <p:nvPr/>
        </p:nvSpPr>
        <p:spPr>
          <a:xfrm>
            <a:off x="4030731" y="5105435"/>
            <a:ext cx="4473479" cy="345247"/>
          </a:xfrm>
          <a:prstGeom prst="round2Diag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Quanta </a:t>
            </a:r>
            <a:r>
              <a:rPr lang="es-ES" dirty="0" err="1">
                <a:solidFill>
                  <a:schemeClr val="tx1"/>
                </a:solidFill>
              </a:rPr>
              <a:t>atenció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prestem</a:t>
            </a:r>
            <a:r>
              <a:rPr lang="es-ES" dirty="0">
                <a:solidFill>
                  <a:schemeClr val="tx1"/>
                </a:solidFill>
              </a:rPr>
              <a:t> a cada </a:t>
            </a:r>
            <a:r>
              <a:rPr lang="es-ES" dirty="0" err="1">
                <a:solidFill>
                  <a:schemeClr val="tx1"/>
                </a:solidFill>
              </a:rPr>
              <a:t>tipus</a:t>
            </a:r>
            <a:r>
              <a:rPr lang="es-ES" dirty="0">
                <a:solidFill>
                  <a:schemeClr val="tx1"/>
                </a:solidFill>
              </a:rPr>
              <a:t>?</a:t>
            </a:r>
            <a:endParaRPr lang="ca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193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80AFA-AAFC-B5DE-F0F5-7B70E451F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número de diapositiva 5">
            <a:extLst>
              <a:ext uri="{FF2B5EF4-FFF2-40B4-BE49-F238E27FC236}">
                <a16:creationId xmlns:a16="http://schemas.microsoft.com/office/drawing/2014/main" id="{784482F6-FD24-824F-2EA0-CCD3BB166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A49DFD55-3C28-40EF-9E31-A92D2E4017FF}" type="slidenum">
              <a:rPr lang="es-ES" smtClean="0"/>
              <a:pPr rtl="0"/>
              <a:t>16</a:t>
            </a:fld>
            <a:endParaRPr lang="es-E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BFC7F8F5-17AC-3C80-7473-D3320CDC9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791029"/>
            <a:ext cx="7288282" cy="480908"/>
          </a:xfrm>
        </p:spPr>
        <p:txBody>
          <a:bodyPr/>
          <a:lstStyle/>
          <a:p>
            <a:r>
              <a:rPr lang="es-ES" dirty="0"/>
              <a:t>ORQUESTRA</a:t>
            </a:r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9426B4D8-DB7A-9073-5C5A-F2C4A0FEF96B}"/>
              </a:ext>
            </a:extLst>
          </p:cNvPr>
          <p:cNvSpPr txBox="1">
            <a:spLocks/>
          </p:cNvSpPr>
          <p:nvPr/>
        </p:nvSpPr>
        <p:spPr>
          <a:xfrm>
            <a:off x="1786952" y="1407318"/>
            <a:ext cx="7288282" cy="4809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s-ES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cap="none" dirty="0"/>
              <a:t>Treballar amb l’orquestra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EB85314-CEC1-EB86-F20F-7F19CF61EF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2025139"/>
              </p:ext>
            </p:extLst>
          </p:nvPr>
        </p:nvGraphicFramePr>
        <p:xfrm>
          <a:off x="4754760" y="2422045"/>
          <a:ext cx="2961886" cy="1906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ángulo: esquinas diagonales redondeadas 8">
            <a:extLst>
              <a:ext uri="{FF2B5EF4-FFF2-40B4-BE49-F238E27FC236}">
                <a16:creationId xmlns:a16="http://schemas.microsoft.com/office/drawing/2014/main" id="{A9334895-850D-0FB1-1D52-469068852D6A}"/>
              </a:ext>
            </a:extLst>
          </p:cNvPr>
          <p:cNvSpPr/>
          <p:nvPr/>
        </p:nvSpPr>
        <p:spPr>
          <a:xfrm>
            <a:off x="3657601" y="4068758"/>
            <a:ext cx="5044676" cy="345247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</a:rPr>
              <a:t>Com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ens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relacionem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amb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diferents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personalitats</a:t>
            </a:r>
            <a:endParaRPr lang="ca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357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00073-301B-D40F-7772-6FC4EF0D3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número de diapositiva 5">
            <a:extLst>
              <a:ext uri="{FF2B5EF4-FFF2-40B4-BE49-F238E27FC236}">
                <a16:creationId xmlns:a16="http://schemas.microsoft.com/office/drawing/2014/main" id="{8951F4A4-B31F-3078-83AC-8CECC7087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A49DFD55-3C28-40EF-9E31-A92D2E4017FF}" type="slidenum">
              <a:rPr lang="es-ES" smtClean="0"/>
              <a:pPr rtl="0"/>
              <a:t>17</a:t>
            </a:fld>
            <a:endParaRPr lang="es-E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C3116D4F-CA6D-CF7E-46E3-1E9D54C49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791029"/>
            <a:ext cx="7288282" cy="480908"/>
          </a:xfrm>
        </p:spPr>
        <p:txBody>
          <a:bodyPr/>
          <a:lstStyle/>
          <a:p>
            <a:r>
              <a:rPr lang="es-ES" dirty="0"/>
              <a:t>ORQUESTRA</a:t>
            </a:r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BF1A7921-B0B4-8FF3-E12F-A3D55B9D75A3}"/>
              </a:ext>
            </a:extLst>
          </p:cNvPr>
          <p:cNvSpPr txBox="1">
            <a:spLocks/>
          </p:cNvSpPr>
          <p:nvPr/>
        </p:nvSpPr>
        <p:spPr>
          <a:xfrm>
            <a:off x="1786952" y="1407318"/>
            <a:ext cx="7288282" cy="4809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s-ES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cap="none" dirty="0"/>
              <a:t>Treballar amb l’orquestra</a:t>
            </a:r>
          </a:p>
        </p:txBody>
      </p:sp>
      <p:sp>
        <p:nvSpPr>
          <p:cNvPr id="3" name="Rectángulo: esquinas diagonales redondeadas 2">
            <a:extLst>
              <a:ext uri="{FF2B5EF4-FFF2-40B4-BE49-F238E27FC236}">
                <a16:creationId xmlns:a16="http://schemas.microsoft.com/office/drawing/2014/main" id="{C66187E9-2CA7-454C-C539-2D121751BC5C}"/>
              </a:ext>
            </a:extLst>
          </p:cNvPr>
          <p:cNvSpPr/>
          <p:nvPr/>
        </p:nvSpPr>
        <p:spPr>
          <a:xfrm>
            <a:off x="5946856" y="2390406"/>
            <a:ext cx="1850900" cy="445818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</a:rPr>
              <a:t>DIRECCIÓ</a:t>
            </a:r>
            <a:endParaRPr lang="ca-ES" sz="1400" dirty="0">
              <a:solidFill>
                <a:schemeClr val="tx1"/>
              </a:solidFill>
            </a:endParaRPr>
          </a:p>
        </p:txBody>
      </p:sp>
      <p:sp>
        <p:nvSpPr>
          <p:cNvPr id="4" name="Rectángulo: esquinas diagonales redondeadas 3">
            <a:extLst>
              <a:ext uri="{FF2B5EF4-FFF2-40B4-BE49-F238E27FC236}">
                <a16:creationId xmlns:a16="http://schemas.microsoft.com/office/drawing/2014/main" id="{09C5321B-DA41-2F28-0FF6-CDA2A86BC3C9}"/>
              </a:ext>
            </a:extLst>
          </p:cNvPr>
          <p:cNvSpPr/>
          <p:nvPr/>
        </p:nvSpPr>
        <p:spPr>
          <a:xfrm>
            <a:off x="3932865" y="2390406"/>
            <a:ext cx="1850900" cy="445818"/>
          </a:xfrm>
          <a:prstGeom prst="round2Diag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</a:rPr>
              <a:t>INSTRUMENTISTES </a:t>
            </a:r>
            <a:endParaRPr lang="ca-ES" sz="1400" dirty="0">
              <a:solidFill>
                <a:schemeClr val="tx1"/>
              </a:solidFill>
            </a:endParaRP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1ACC5504-807A-C7E8-AEBD-F7302F17AAF9}"/>
              </a:ext>
            </a:extLst>
          </p:cNvPr>
          <p:cNvCxnSpPr>
            <a:cxnSpLocks/>
          </p:cNvCxnSpPr>
          <p:nvPr/>
        </p:nvCxnSpPr>
        <p:spPr>
          <a:xfrm>
            <a:off x="5853184" y="2885935"/>
            <a:ext cx="0" cy="43266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Rectángulo: esquinas diagonales redondeadas 10">
            <a:extLst>
              <a:ext uri="{FF2B5EF4-FFF2-40B4-BE49-F238E27FC236}">
                <a16:creationId xmlns:a16="http://schemas.microsoft.com/office/drawing/2014/main" id="{8DEBE94D-43D8-FD33-392B-EE8690B9F97B}"/>
              </a:ext>
            </a:extLst>
          </p:cNvPr>
          <p:cNvSpPr/>
          <p:nvPr/>
        </p:nvSpPr>
        <p:spPr>
          <a:xfrm>
            <a:off x="4823465" y="3395155"/>
            <a:ext cx="2059439" cy="691047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</a:rPr>
              <a:t>COM ACONSEGUIM EL QUE VOLEM </a:t>
            </a:r>
            <a:endParaRPr lang="ca-ES" sz="1400" dirty="0">
              <a:solidFill>
                <a:schemeClr val="tx1"/>
              </a:solidFill>
            </a:endParaRPr>
          </a:p>
        </p:txBody>
      </p:sp>
      <p:sp>
        <p:nvSpPr>
          <p:cNvPr id="12" name="Rectángulo: esquinas diagonales redondeadas 11">
            <a:extLst>
              <a:ext uri="{FF2B5EF4-FFF2-40B4-BE49-F238E27FC236}">
                <a16:creationId xmlns:a16="http://schemas.microsoft.com/office/drawing/2014/main" id="{AE6D5FBE-9F50-F83D-73EB-C01137AC197D}"/>
              </a:ext>
            </a:extLst>
          </p:cNvPr>
          <p:cNvSpPr/>
          <p:nvPr/>
        </p:nvSpPr>
        <p:spPr>
          <a:xfrm>
            <a:off x="3840295" y="4693225"/>
            <a:ext cx="4025780" cy="842045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err="1">
                <a:solidFill>
                  <a:schemeClr val="tx1"/>
                </a:solidFill>
              </a:rPr>
              <a:t>Model</a:t>
            </a:r>
            <a:r>
              <a:rPr lang="es-ES" sz="1400" dirty="0">
                <a:solidFill>
                  <a:schemeClr val="tx1"/>
                </a:solidFill>
              </a:rPr>
              <a:t> tradicional: </a:t>
            </a:r>
            <a:r>
              <a:rPr lang="es-ES" sz="1400" dirty="0" err="1">
                <a:solidFill>
                  <a:schemeClr val="tx1"/>
                </a:solidFill>
              </a:rPr>
              <a:t>lluita</a:t>
            </a:r>
            <a:r>
              <a:rPr lang="es-ES" sz="1400" dirty="0">
                <a:solidFill>
                  <a:schemeClr val="tx1"/>
                </a:solidFill>
              </a:rPr>
              <a:t>/amor entre egos</a:t>
            </a:r>
            <a:br>
              <a:rPr lang="es-ES" sz="1400" dirty="0">
                <a:solidFill>
                  <a:schemeClr val="tx1"/>
                </a:solidFill>
              </a:rPr>
            </a:br>
            <a:r>
              <a:rPr lang="es-ES" sz="1400" dirty="0" err="1">
                <a:solidFill>
                  <a:schemeClr val="tx1"/>
                </a:solidFill>
              </a:rPr>
              <a:t>Els</a:t>
            </a:r>
            <a:r>
              <a:rPr lang="es-ES" sz="1400" dirty="0">
                <a:solidFill>
                  <a:schemeClr val="tx1"/>
                </a:solidFill>
              </a:rPr>
              <a:t> </a:t>
            </a:r>
            <a:r>
              <a:rPr lang="es-ES" sz="1400" dirty="0" err="1">
                <a:solidFill>
                  <a:schemeClr val="tx1"/>
                </a:solidFill>
              </a:rPr>
              <a:t>temps</a:t>
            </a:r>
            <a:r>
              <a:rPr lang="es-ES" sz="1400" dirty="0">
                <a:solidFill>
                  <a:schemeClr val="tx1"/>
                </a:solidFill>
              </a:rPr>
              <a:t> </a:t>
            </a:r>
            <a:r>
              <a:rPr lang="es-ES" sz="1400" dirty="0" err="1">
                <a:solidFill>
                  <a:schemeClr val="tx1"/>
                </a:solidFill>
              </a:rPr>
              <a:t>canvien</a:t>
            </a:r>
            <a:r>
              <a:rPr lang="es-ES" sz="1400" dirty="0">
                <a:solidFill>
                  <a:schemeClr val="tx1"/>
                </a:solidFill>
              </a:rPr>
              <a:t> -&gt; Alternatives (</a:t>
            </a:r>
            <a:r>
              <a:rPr lang="es-ES" sz="1400" dirty="0" err="1">
                <a:solidFill>
                  <a:schemeClr val="tx1"/>
                </a:solidFill>
              </a:rPr>
              <a:t>professionalitat</a:t>
            </a:r>
            <a:r>
              <a:rPr lang="es-ES" sz="1400" dirty="0">
                <a:solidFill>
                  <a:schemeClr val="tx1"/>
                </a:solidFill>
              </a:rPr>
              <a:t>)</a:t>
            </a:r>
            <a:endParaRPr lang="ca-ES" sz="1400" dirty="0">
              <a:solidFill>
                <a:schemeClr val="tx1"/>
              </a:solidFill>
            </a:endParaRPr>
          </a:p>
        </p:txBody>
      </p:sp>
      <p:sp>
        <p:nvSpPr>
          <p:cNvPr id="15" name="Rectángulo: esquinas diagonales redondeadas 14">
            <a:extLst>
              <a:ext uri="{FF2B5EF4-FFF2-40B4-BE49-F238E27FC236}">
                <a16:creationId xmlns:a16="http://schemas.microsoft.com/office/drawing/2014/main" id="{E58F3505-534A-D8BA-2EA2-81ACC31CEDFC}"/>
              </a:ext>
            </a:extLst>
          </p:cNvPr>
          <p:cNvSpPr/>
          <p:nvPr/>
        </p:nvSpPr>
        <p:spPr>
          <a:xfrm>
            <a:off x="3475741" y="5779583"/>
            <a:ext cx="4616048" cy="416297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err="1">
                <a:solidFill>
                  <a:schemeClr val="tx1"/>
                </a:solidFill>
              </a:rPr>
              <a:t>Engranatge</a:t>
            </a:r>
            <a:r>
              <a:rPr lang="es-ES" sz="1400" dirty="0">
                <a:solidFill>
                  <a:schemeClr val="tx1"/>
                </a:solidFill>
              </a:rPr>
              <a:t> </a:t>
            </a:r>
            <a:r>
              <a:rPr lang="es-ES" sz="1400" dirty="0" err="1">
                <a:solidFill>
                  <a:schemeClr val="tx1"/>
                </a:solidFill>
              </a:rPr>
              <a:t>extremadament</a:t>
            </a:r>
            <a:r>
              <a:rPr lang="es-ES" sz="1400" dirty="0">
                <a:solidFill>
                  <a:schemeClr val="tx1"/>
                </a:solidFill>
              </a:rPr>
              <a:t> inercial -&gt; </a:t>
            </a:r>
            <a:r>
              <a:rPr lang="es-ES" sz="1400" dirty="0" err="1">
                <a:solidFill>
                  <a:schemeClr val="tx1"/>
                </a:solidFill>
              </a:rPr>
              <a:t>implicacions</a:t>
            </a:r>
            <a:endParaRPr lang="ca-E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488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2F010-B21A-4AC1-9057-A022C7854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número de diapositiva 5">
            <a:extLst>
              <a:ext uri="{FF2B5EF4-FFF2-40B4-BE49-F238E27FC236}">
                <a16:creationId xmlns:a16="http://schemas.microsoft.com/office/drawing/2014/main" id="{4E9F8019-B2B4-75AA-1FAC-FFB8D9812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A49DFD55-3C28-40EF-9E31-A92D2E4017FF}" type="slidenum">
              <a:rPr lang="es-ES" smtClean="0"/>
              <a:pPr rtl="0"/>
              <a:t>18</a:t>
            </a:fld>
            <a:endParaRPr lang="es-E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7CC3C21E-5244-8062-888A-4CDBC4B04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791029"/>
            <a:ext cx="7288282" cy="480908"/>
          </a:xfrm>
        </p:spPr>
        <p:txBody>
          <a:bodyPr/>
          <a:lstStyle/>
          <a:p>
            <a:r>
              <a:rPr lang="es-ES" dirty="0"/>
              <a:t>ORQUESTRA</a:t>
            </a:r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08FF4E3C-2ECA-7EF9-98F9-8713999B8EB4}"/>
              </a:ext>
            </a:extLst>
          </p:cNvPr>
          <p:cNvSpPr txBox="1">
            <a:spLocks/>
          </p:cNvSpPr>
          <p:nvPr/>
        </p:nvSpPr>
        <p:spPr>
          <a:xfrm>
            <a:off x="1786952" y="1407318"/>
            <a:ext cx="7288282" cy="4809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s-ES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cap="none" dirty="0"/>
              <a:t>Treballar amb l’orquestra</a:t>
            </a:r>
          </a:p>
        </p:txBody>
      </p:sp>
      <p:sp>
        <p:nvSpPr>
          <p:cNvPr id="2" name="Título 4">
            <a:extLst>
              <a:ext uri="{FF2B5EF4-FFF2-40B4-BE49-F238E27FC236}">
                <a16:creationId xmlns:a16="http://schemas.microsoft.com/office/drawing/2014/main" id="{7360E150-09C8-FBAB-18F0-F93E2C4E228C}"/>
              </a:ext>
            </a:extLst>
          </p:cNvPr>
          <p:cNvSpPr txBox="1">
            <a:spLocks/>
          </p:cNvSpPr>
          <p:nvPr/>
        </p:nvSpPr>
        <p:spPr>
          <a:xfrm>
            <a:off x="2174969" y="2501699"/>
            <a:ext cx="8427610" cy="14362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s-ES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000" cap="none" dirty="0"/>
              <a:t>Exercici mental:</a:t>
            </a:r>
          </a:p>
          <a:p>
            <a:endParaRPr lang="ca-ES" sz="2000" cap="none" dirty="0"/>
          </a:p>
          <a:p>
            <a:pPr marL="285750" indent="-285750">
              <a:buFontTx/>
              <a:buChar char="-"/>
            </a:pPr>
            <a:r>
              <a:rPr lang="ca-ES" sz="1400" cap="none" dirty="0"/>
              <a:t>imaginar que la peça sempre quedarà imperfectament tocada</a:t>
            </a:r>
          </a:p>
          <a:p>
            <a:pPr marL="285750" indent="-285750">
              <a:buFontTx/>
              <a:buChar char="-"/>
            </a:pPr>
            <a:r>
              <a:rPr lang="ca-ES" sz="1400" cap="none" dirty="0"/>
              <a:t>concebre molt bé quins aspectes són fonamentals de la música</a:t>
            </a:r>
          </a:p>
          <a:p>
            <a:pPr marL="285750" indent="-285750">
              <a:buFontTx/>
              <a:buChar char="-"/>
            </a:pPr>
            <a:r>
              <a:rPr lang="ca-ES" sz="1400" cap="none" dirty="0"/>
              <a:t>detectar a què podem renunciar i a què no</a:t>
            </a:r>
          </a:p>
          <a:p>
            <a:pPr marL="285750" indent="-285750">
              <a:buFontTx/>
              <a:buChar char="-"/>
            </a:pPr>
            <a:r>
              <a:rPr lang="ca-ES" sz="1400" cap="none" dirty="0"/>
              <a:t>saber quins 2,3,4... (pocs) detalls volem si tenim l’oportunitat de perfeccionar</a:t>
            </a:r>
          </a:p>
        </p:txBody>
      </p:sp>
    </p:spTree>
    <p:extLst>
      <p:ext uri="{BB962C8B-B14F-4D97-AF65-F5344CB8AC3E}">
        <p14:creationId xmlns:p14="http://schemas.microsoft.com/office/powerpoint/2010/main" val="2750037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C5846-740C-4426-2A46-2092E0053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número de diapositiva 5">
            <a:extLst>
              <a:ext uri="{FF2B5EF4-FFF2-40B4-BE49-F238E27FC236}">
                <a16:creationId xmlns:a16="http://schemas.microsoft.com/office/drawing/2014/main" id="{4606D657-E573-95CB-E9FF-C5D30010F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A49DFD55-3C28-40EF-9E31-A92D2E4017FF}" type="slidenum">
              <a:rPr lang="es-ES" smtClean="0"/>
              <a:pPr rtl="0"/>
              <a:t>19</a:t>
            </a:fld>
            <a:endParaRPr lang="es-E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E40F0B0-9CA0-9147-89BB-78E5A38EA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791029"/>
            <a:ext cx="7288282" cy="480908"/>
          </a:xfrm>
        </p:spPr>
        <p:txBody>
          <a:bodyPr/>
          <a:lstStyle/>
          <a:p>
            <a:r>
              <a:rPr lang="es-ES" dirty="0"/>
              <a:t>ORQUESTRA</a:t>
            </a:r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66C7E947-8C6E-D4BF-D859-4B0BFDB8D132}"/>
              </a:ext>
            </a:extLst>
          </p:cNvPr>
          <p:cNvSpPr txBox="1">
            <a:spLocks/>
          </p:cNvSpPr>
          <p:nvPr/>
        </p:nvSpPr>
        <p:spPr>
          <a:xfrm>
            <a:off x="1786952" y="1376095"/>
            <a:ext cx="7288282" cy="4809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s-ES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cap="none" dirty="0"/>
              <a:t>Accés a oportunitats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34AC1E4-96B7-54CC-3DE8-83B51A8E89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7064897"/>
              </p:ext>
            </p:extLst>
          </p:nvPr>
        </p:nvGraphicFramePr>
        <p:xfrm>
          <a:off x="2750138" y="2118732"/>
          <a:ext cx="6933580" cy="4322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0480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1128" y="773585"/>
            <a:ext cx="6513333" cy="101661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rtlCol="0" anchor="ctr"/>
          <a:lstStyle>
            <a:defPPr>
              <a:defRPr lang="es-ES"/>
            </a:defPPr>
          </a:lstStyle>
          <a:p>
            <a:pPr algn="ctr"/>
            <a:r>
              <a:rPr lang="es-ES" sz="2400">
                <a:ea typeface="+mj-lt"/>
                <a:cs typeface="+mj-lt"/>
              </a:rPr>
              <a:t>PRESENTACIÓ</a:t>
            </a:r>
            <a:endParaRPr lang="es-ES" sz="2400" dirty="0">
              <a:ea typeface="+mj-lt"/>
              <a:cs typeface="+mj-lt"/>
              <a:hlinkClick r:id="rId3"/>
            </a:endParaRPr>
          </a:p>
        </p:txBody>
      </p:sp>
      <p:sp>
        <p:nvSpPr>
          <p:cNvPr id="7" name="Marcador de contenido 8">
            <a:extLst>
              <a:ext uri="{FF2B5EF4-FFF2-40B4-BE49-F238E27FC236}">
                <a16:creationId xmlns:a16="http://schemas.microsoft.com/office/drawing/2014/main" id="{8EC7E8ED-6A0E-26D5-16AA-C271311C6D88}"/>
              </a:ext>
            </a:extLst>
          </p:cNvPr>
          <p:cNvSpPr txBox="1">
            <a:spLocks/>
          </p:cNvSpPr>
          <p:nvPr/>
        </p:nvSpPr>
        <p:spPr>
          <a:xfrm>
            <a:off x="3595244" y="4844368"/>
            <a:ext cx="5245100" cy="135124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400" dirty="0"/>
              <a:t>Barcelona, 1989</a:t>
            </a:r>
          </a:p>
          <a:p>
            <a:pPr marL="0" indent="0" algn="ctr">
              <a:buNone/>
            </a:pPr>
            <a:r>
              <a:rPr lang="es-ES" sz="1400" dirty="0" err="1"/>
              <a:t>Esmuc</a:t>
            </a:r>
            <a:r>
              <a:rPr lang="es-ES" sz="1400" dirty="0"/>
              <a:t> – </a:t>
            </a:r>
            <a:r>
              <a:rPr lang="es-ES" sz="1400" dirty="0" err="1"/>
              <a:t>HfM</a:t>
            </a:r>
            <a:r>
              <a:rPr lang="es-ES" sz="1400" dirty="0"/>
              <a:t> Stuttgart – </a:t>
            </a:r>
            <a:r>
              <a:rPr lang="es-ES" sz="1400" dirty="0" err="1"/>
              <a:t>UdK</a:t>
            </a:r>
            <a:r>
              <a:rPr lang="es-ES" sz="1400" dirty="0"/>
              <a:t> </a:t>
            </a:r>
            <a:r>
              <a:rPr lang="es-ES" sz="1400" dirty="0" err="1"/>
              <a:t>Berlin</a:t>
            </a:r>
            <a:endParaRPr lang="es-ES" sz="1400" dirty="0"/>
          </a:p>
          <a:p>
            <a:pPr marL="0" indent="0" algn="ctr">
              <a:buNone/>
            </a:pPr>
            <a:r>
              <a:rPr lang="es-ES" sz="1400" dirty="0" err="1"/>
              <a:t>ManiFeste</a:t>
            </a:r>
            <a:r>
              <a:rPr lang="es-ES" sz="1400" dirty="0"/>
              <a:t> – </a:t>
            </a:r>
            <a:r>
              <a:rPr lang="es-ES" sz="1400" dirty="0" err="1"/>
              <a:t>Accademia</a:t>
            </a:r>
            <a:r>
              <a:rPr lang="es-ES" sz="1400" dirty="0"/>
              <a:t> </a:t>
            </a:r>
            <a:r>
              <a:rPr lang="es-ES" sz="1400" dirty="0" err="1"/>
              <a:t>Chigiana</a:t>
            </a:r>
            <a:endParaRPr lang="es-ES" sz="1400" dirty="0"/>
          </a:p>
          <a:p>
            <a:pPr marL="0" indent="0" algn="ctr">
              <a:buNone/>
            </a:pPr>
            <a:r>
              <a:rPr lang="es-ES" sz="1400" dirty="0" err="1"/>
              <a:t>Òpera</a:t>
            </a:r>
            <a:r>
              <a:rPr lang="es-ES" sz="1400" dirty="0"/>
              <a:t> – Obra </a:t>
            </a:r>
            <a:r>
              <a:rPr lang="es-ES" sz="1400" dirty="0" err="1"/>
              <a:t>orquestral</a:t>
            </a:r>
            <a:r>
              <a:rPr lang="es-ES" sz="1400" dirty="0"/>
              <a:t> – Música de cambra</a:t>
            </a:r>
          </a:p>
        </p:txBody>
      </p:sp>
      <p:pic>
        <p:nvPicPr>
          <p:cNvPr id="4" name="Imagen 3" descr="Diagrama&#10;&#10;Descripción generada automáticamente">
            <a:hlinkClick r:id="rId4"/>
            <a:extLst>
              <a:ext uri="{FF2B5EF4-FFF2-40B4-BE49-F238E27FC236}">
                <a16:creationId xmlns:a16="http://schemas.microsoft.com/office/drawing/2014/main" id="{DB8870F1-82D6-D043-0DF2-75FB0723A6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8054" y="2413996"/>
            <a:ext cx="3360546" cy="18903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Marcador de número de diapositiva 67">
            <a:extLst>
              <a:ext uri="{FF2B5EF4-FFF2-40B4-BE49-F238E27FC236}">
                <a16:creationId xmlns:a16="http://schemas.microsoft.com/office/drawing/2014/main" id="{AA0ACADD-CC4E-851C-DA07-C22DB97FA23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A49DFD55-3C28-40EF-9E31-A92D2E4017FF}" type="slidenum">
              <a:rPr lang="es-ES" smtClean="0"/>
              <a:pPr rtl="0"/>
              <a:t>20</a:t>
            </a:fld>
            <a:endParaRPr lang="es-ES"/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B0A6AEB9-763A-8947-AA1F-699662B5EABD}"/>
              </a:ext>
            </a:extLst>
          </p:cNvPr>
          <p:cNvSpPr txBox="1">
            <a:spLocks/>
          </p:cNvSpPr>
          <p:nvPr/>
        </p:nvSpPr>
        <p:spPr>
          <a:xfrm>
            <a:off x="3228395" y="2472400"/>
            <a:ext cx="8128959" cy="33773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s-ES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/>
              <a:t>SEMINARIS DE COMPOSICIÓ </a:t>
            </a:r>
            <a:br>
              <a:rPr lang="es-ES"/>
            </a:br>
            <a:r>
              <a:rPr lang="es-ES" sz="1800"/>
              <a:t>Fabià Santcovsky </a:t>
            </a:r>
            <a:r>
              <a:rPr lang="es-ES"/>
              <a:t>Esmuc 2024</a:t>
            </a:r>
          </a:p>
        </p:txBody>
      </p:sp>
    </p:spTree>
    <p:extLst>
      <p:ext uri="{BB962C8B-B14F-4D97-AF65-F5344CB8AC3E}">
        <p14:creationId xmlns:p14="http://schemas.microsoft.com/office/powerpoint/2010/main" val="636929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id="{D2BE2920-00BB-86E6-4046-91FA72DDF8C4}"/>
              </a:ext>
            </a:extLst>
          </p:cNvPr>
          <p:cNvSpPr txBox="1">
            <a:spLocks/>
          </p:cNvSpPr>
          <p:nvPr/>
        </p:nvSpPr>
        <p:spPr>
          <a:xfrm>
            <a:off x="3105720" y="1593540"/>
            <a:ext cx="6513333" cy="101661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3600" kern="1200" cap="all" spc="1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sz="2400" dirty="0">
                <a:ea typeface="+mj-lt"/>
                <a:cs typeface="+mj-lt"/>
              </a:rPr>
              <a:t>PRESENTEU-VOS</a:t>
            </a:r>
            <a:endParaRPr lang="ca-ES" sz="2400" dirty="0">
              <a:ea typeface="+mj-lt"/>
              <a:cs typeface="+mj-lt"/>
              <a:hlinkClick r:id="rId3"/>
            </a:endParaRPr>
          </a:p>
        </p:txBody>
      </p:sp>
      <p:sp>
        <p:nvSpPr>
          <p:cNvPr id="17" name="Marcador de contenido 8">
            <a:extLst>
              <a:ext uri="{FF2B5EF4-FFF2-40B4-BE49-F238E27FC236}">
                <a16:creationId xmlns:a16="http://schemas.microsoft.com/office/drawing/2014/main" id="{9155BE61-0258-DEC9-2928-D76927CA824B}"/>
              </a:ext>
            </a:extLst>
          </p:cNvPr>
          <p:cNvSpPr txBox="1">
            <a:spLocks/>
          </p:cNvSpPr>
          <p:nvPr/>
        </p:nvSpPr>
        <p:spPr>
          <a:xfrm>
            <a:off x="4600493" y="3948185"/>
            <a:ext cx="3523785" cy="91588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800" dirty="0"/>
              <a:t>Què és la </a:t>
            </a:r>
            <a:r>
              <a:rPr lang="es-ES" sz="1800" b="1" dirty="0"/>
              <a:t>música/</a:t>
            </a:r>
            <a:r>
              <a:rPr lang="es-ES" sz="1800" b="1" dirty="0" err="1"/>
              <a:t>composició</a:t>
            </a:r>
            <a:r>
              <a:rPr lang="es-ES" sz="1800" b="1" dirty="0"/>
              <a:t> </a:t>
            </a:r>
            <a:br>
              <a:rPr lang="es-ES" sz="1800" dirty="0"/>
            </a:br>
            <a:r>
              <a:rPr lang="es-ES" sz="1800" dirty="0"/>
              <a:t>en </a:t>
            </a:r>
            <a:r>
              <a:rPr lang="es-ES" sz="1800" b="1" dirty="0" err="1"/>
              <a:t>mínim</a:t>
            </a:r>
            <a:r>
              <a:rPr lang="es-ES" sz="1800" b="1" dirty="0"/>
              <a:t> 2 i </a:t>
            </a:r>
            <a:r>
              <a:rPr lang="es-ES" sz="1800" b="1" dirty="0" err="1"/>
              <a:t>màxim</a:t>
            </a:r>
            <a:r>
              <a:rPr lang="es-ES" sz="1800" b="1" dirty="0"/>
              <a:t> 6 </a:t>
            </a:r>
            <a:br>
              <a:rPr lang="es-ES" sz="1800" b="1" dirty="0"/>
            </a:br>
            <a:r>
              <a:rPr lang="es-ES" sz="1800" dirty="0" err="1"/>
              <a:t>paraules</a:t>
            </a:r>
            <a:r>
              <a:rPr lang="es-ES" sz="1800" dirty="0"/>
              <a:t>, </a:t>
            </a:r>
            <a:r>
              <a:rPr lang="es-ES" sz="1800" dirty="0" err="1"/>
              <a:t>noms</a:t>
            </a:r>
            <a:r>
              <a:rPr lang="es-ES" sz="1800" dirty="0"/>
              <a:t> o </a:t>
            </a:r>
            <a:r>
              <a:rPr lang="es-ES" sz="1800" dirty="0" err="1"/>
              <a:t>adjectius</a:t>
            </a:r>
            <a:endParaRPr lang="es-ES" sz="1800" dirty="0"/>
          </a:p>
        </p:txBody>
      </p:sp>
      <p:sp>
        <p:nvSpPr>
          <p:cNvPr id="2" name="Marcador de contenido 8">
            <a:extLst>
              <a:ext uri="{FF2B5EF4-FFF2-40B4-BE49-F238E27FC236}">
                <a16:creationId xmlns:a16="http://schemas.microsoft.com/office/drawing/2014/main" id="{74EE961B-894C-306C-801D-EBB788A774E9}"/>
              </a:ext>
            </a:extLst>
          </p:cNvPr>
          <p:cNvSpPr txBox="1">
            <a:spLocks/>
          </p:cNvSpPr>
          <p:nvPr/>
        </p:nvSpPr>
        <p:spPr>
          <a:xfrm>
            <a:off x="5425904" y="3129343"/>
            <a:ext cx="805398" cy="2996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800" b="1" dirty="0" err="1"/>
              <a:t>Nom</a:t>
            </a:r>
            <a:endParaRPr lang="es-ES" sz="1800" b="1" dirty="0"/>
          </a:p>
        </p:txBody>
      </p:sp>
      <p:sp>
        <p:nvSpPr>
          <p:cNvPr id="3" name="Marcador de contenido 8">
            <a:extLst>
              <a:ext uri="{FF2B5EF4-FFF2-40B4-BE49-F238E27FC236}">
                <a16:creationId xmlns:a16="http://schemas.microsoft.com/office/drawing/2014/main" id="{02A09906-994C-40BF-B8D2-35C38612F189}"/>
              </a:ext>
            </a:extLst>
          </p:cNvPr>
          <p:cNvSpPr txBox="1">
            <a:spLocks/>
          </p:cNvSpPr>
          <p:nvPr/>
        </p:nvSpPr>
        <p:spPr>
          <a:xfrm>
            <a:off x="6430258" y="3129343"/>
            <a:ext cx="805398" cy="2996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800" b="1" dirty="0" err="1"/>
              <a:t>Curs</a:t>
            </a:r>
            <a:endParaRPr lang="es-ES" sz="1800" b="1" dirty="0"/>
          </a:p>
        </p:txBody>
      </p:sp>
    </p:spTree>
    <p:extLst>
      <p:ext uri="{BB962C8B-B14F-4D97-AF65-F5344CB8AC3E}">
        <p14:creationId xmlns:p14="http://schemas.microsoft.com/office/powerpoint/2010/main" val="394578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F4EBE-4144-CB07-AC21-9CB7BB0DD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>
            <a:extLst>
              <a:ext uri="{FF2B5EF4-FFF2-40B4-BE49-F238E27FC236}">
                <a16:creationId xmlns:a16="http://schemas.microsoft.com/office/drawing/2014/main" id="{3977F769-092C-A10A-B477-4EE23349D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0133" y="356639"/>
            <a:ext cx="6513333" cy="1016618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rtlCol="0" anchor="ctr"/>
          <a:lstStyle>
            <a:defPPr>
              <a:defRPr lang="es-ES"/>
            </a:defPPr>
          </a:lstStyle>
          <a:p>
            <a:pPr algn="ctr"/>
            <a:r>
              <a:rPr lang="es-ES" sz="2400" dirty="0">
                <a:ea typeface="+mj-lt"/>
                <a:cs typeface="+mj-lt"/>
              </a:rPr>
              <a:t>SEMINARIS</a:t>
            </a:r>
          </a:p>
        </p:txBody>
      </p:sp>
      <p:sp>
        <p:nvSpPr>
          <p:cNvPr id="23" name="Marcador de contenido 8">
            <a:extLst>
              <a:ext uri="{FF2B5EF4-FFF2-40B4-BE49-F238E27FC236}">
                <a16:creationId xmlns:a16="http://schemas.microsoft.com/office/drawing/2014/main" id="{0381F53C-77F8-4A1D-D505-1F2B49CD94FD}"/>
              </a:ext>
            </a:extLst>
          </p:cNvPr>
          <p:cNvSpPr txBox="1">
            <a:spLocks/>
          </p:cNvSpPr>
          <p:nvPr/>
        </p:nvSpPr>
        <p:spPr>
          <a:xfrm>
            <a:off x="2076518" y="4904111"/>
            <a:ext cx="1866551" cy="693801"/>
          </a:xfrm>
          <a:prstGeom prst="roundRect">
            <a:avLst/>
          </a:prstGeom>
          <a:solidFill>
            <a:srgbClr val="EBC0F2"/>
          </a:solidFill>
        </p:spPr>
        <p:txBody>
          <a:bodyPr vert="horz" lIns="91440" tIns="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br>
              <a:rPr lang="es-ES" sz="1000" dirty="0"/>
            </a:br>
            <a:r>
              <a:rPr lang="es-ES" sz="1200" dirty="0" err="1"/>
              <a:t>Presentació</a:t>
            </a:r>
            <a:r>
              <a:rPr lang="es-ES" sz="1200" dirty="0"/>
              <a:t> </a:t>
            </a:r>
            <a:br>
              <a:rPr lang="es-ES" sz="1200" dirty="0"/>
            </a:br>
            <a:r>
              <a:rPr lang="es-ES" sz="1200" dirty="0"/>
              <a:t>Obra Operística</a:t>
            </a:r>
          </a:p>
        </p:txBody>
      </p:sp>
      <p:sp>
        <p:nvSpPr>
          <p:cNvPr id="24" name="Marcador de texto 10">
            <a:extLst>
              <a:ext uri="{FF2B5EF4-FFF2-40B4-BE49-F238E27FC236}">
                <a16:creationId xmlns:a16="http://schemas.microsoft.com/office/drawing/2014/main" id="{39C3BF86-2D5D-0514-9F81-80593356C5B7}"/>
              </a:ext>
            </a:extLst>
          </p:cNvPr>
          <p:cNvSpPr txBox="1">
            <a:spLocks/>
          </p:cNvSpPr>
          <p:nvPr/>
        </p:nvSpPr>
        <p:spPr>
          <a:xfrm>
            <a:off x="2054218" y="4224082"/>
            <a:ext cx="3924300" cy="565226"/>
          </a:xfrm>
          <a:prstGeom prst="roundRect">
            <a:avLst/>
          </a:prstGeom>
          <a:solidFill>
            <a:srgbClr val="B484D8"/>
          </a:solidFill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600" dirty="0"/>
              <a:t>ÒPERA</a:t>
            </a:r>
            <a:br>
              <a:rPr lang="es-ES" sz="1600" dirty="0"/>
            </a:br>
            <a:r>
              <a:rPr lang="es-ES" sz="1200" dirty="0"/>
              <a:t>10 Des</a:t>
            </a:r>
          </a:p>
        </p:txBody>
      </p:sp>
      <p:sp>
        <p:nvSpPr>
          <p:cNvPr id="25" name="Marcador de contenido 8">
            <a:extLst>
              <a:ext uri="{FF2B5EF4-FFF2-40B4-BE49-F238E27FC236}">
                <a16:creationId xmlns:a16="http://schemas.microsoft.com/office/drawing/2014/main" id="{CB4B8085-FCA6-FBE3-C12F-96F953B906AE}"/>
              </a:ext>
            </a:extLst>
          </p:cNvPr>
          <p:cNvSpPr txBox="1">
            <a:spLocks/>
          </p:cNvSpPr>
          <p:nvPr/>
        </p:nvSpPr>
        <p:spPr>
          <a:xfrm>
            <a:off x="4071100" y="4904111"/>
            <a:ext cx="1866551" cy="693801"/>
          </a:xfrm>
          <a:prstGeom prst="roundRect">
            <a:avLst/>
          </a:prstGeom>
          <a:solidFill>
            <a:srgbClr val="EBC0F2"/>
          </a:solidFill>
        </p:spPr>
        <p:txBody>
          <a:bodyPr vert="horz" lIns="91440" tIns="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br>
              <a:rPr lang="es-ES" sz="1000" dirty="0"/>
            </a:br>
            <a:r>
              <a:rPr lang="es-ES" sz="1200" dirty="0" err="1"/>
              <a:t>Treballar</a:t>
            </a:r>
            <a:br>
              <a:rPr lang="es-ES" sz="1200" dirty="0"/>
            </a:br>
            <a:r>
              <a:rPr lang="es-ES" sz="1200" dirty="0"/>
              <a:t>en </a:t>
            </a:r>
            <a:r>
              <a:rPr lang="es-ES" sz="1200" dirty="0" err="1"/>
              <a:t>òpera</a:t>
            </a:r>
            <a:endParaRPr lang="es-ES" sz="1200" dirty="0"/>
          </a:p>
        </p:txBody>
      </p:sp>
      <p:sp>
        <p:nvSpPr>
          <p:cNvPr id="26" name="Marcador de contenido 8">
            <a:extLst>
              <a:ext uri="{FF2B5EF4-FFF2-40B4-BE49-F238E27FC236}">
                <a16:creationId xmlns:a16="http://schemas.microsoft.com/office/drawing/2014/main" id="{DB09853E-33E9-5E98-5B49-96E227DEDF33}"/>
              </a:ext>
            </a:extLst>
          </p:cNvPr>
          <p:cNvSpPr txBox="1">
            <a:spLocks/>
          </p:cNvSpPr>
          <p:nvPr/>
        </p:nvSpPr>
        <p:spPr>
          <a:xfrm>
            <a:off x="3083092" y="5707086"/>
            <a:ext cx="1866551" cy="693801"/>
          </a:xfrm>
          <a:prstGeom prst="roundRect">
            <a:avLst/>
          </a:prstGeom>
          <a:solidFill>
            <a:srgbClr val="EBC0F2"/>
          </a:solidFill>
        </p:spPr>
        <p:txBody>
          <a:bodyPr vert="horz" lIns="91440" tIns="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br>
              <a:rPr lang="es-ES" sz="1000" dirty="0"/>
            </a:br>
            <a:r>
              <a:rPr lang="es-ES" sz="1200" dirty="0" err="1"/>
              <a:t>Accés</a:t>
            </a:r>
            <a:r>
              <a:rPr lang="es-ES" sz="1200" dirty="0"/>
              <a:t> a</a:t>
            </a:r>
            <a:br>
              <a:rPr lang="es-ES" sz="1200" dirty="0"/>
            </a:br>
            <a:r>
              <a:rPr lang="es-ES" sz="1200" dirty="0" err="1"/>
              <a:t>oportunitats</a:t>
            </a:r>
            <a:endParaRPr lang="es-ES" sz="1200" dirty="0"/>
          </a:p>
        </p:txBody>
      </p:sp>
      <p:sp>
        <p:nvSpPr>
          <p:cNvPr id="27" name="Marcador de contenido 8">
            <a:extLst>
              <a:ext uri="{FF2B5EF4-FFF2-40B4-BE49-F238E27FC236}">
                <a16:creationId xmlns:a16="http://schemas.microsoft.com/office/drawing/2014/main" id="{901AC883-C13A-A3CC-95F8-9CBF72B12453}"/>
              </a:ext>
            </a:extLst>
          </p:cNvPr>
          <p:cNvSpPr txBox="1">
            <a:spLocks/>
          </p:cNvSpPr>
          <p:nvPr/>
        </p:nvSpPr>
        <p:spPr>
          <a:xfrm>
            <a:off x="6235782" y="4904111"/>
            <a:ext cx="1866551" cy="693801"/>
          </a:xfrm>
          <a:prstGeom prst="roundRect">
            <a:avLst/>
          </a:prstGeom>
          <a:solidFill>
            <a:srgbClr val="ADC2E5"/>
          </a:solidFill>
        </p:spPr>
        <p:txBody>
          <a:bodyPr vert="horz" lIns="91440" tIns="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br>
              <a:rPr lang="es-ES" sz="1000" dirty="0"/>
            </a:br>
            <a:r>
              <a:rPr lang="es-ES" sz="1200" dirty="0" err="1"/>
              <a:t>Desenvolupament</a:t>
            </a:r>
            <a:br>
              <a:rPr lang="es-ES" sz="1200" dirty="0"/>
            </a:br>
            <a:r>
              <a:rPr lang="es-ES" sz="1200" dirty="0" err="1"/>
              <a:t>acadèmic</a:t>
            </a:r>
            <a:endParaRPr lang="es-ES" sz="1200" dirty="0"/>
          </a:p>
        </p:txBody>
      </p:sp>
      <p:sp>
        <p:nvSpPr>
          <p:cNvPr id="28" name="Marcador de texto 10">
            <a:extLst>
              <a:ext uri="{FF2B5EF4-FFF2-40B4-BE49-F238E27FC236}">
                <a16:creationId xmlns:a16="http://schemas.microsoft.com/office/drawing/2014/main" id="{33F11792-E125-B919-C56D-3CA60D7EBB8D}"/>
              </a:ext>
            </a:extLst>
          </p:cNvPr>
          <p:cNvSpPr txBox="1">
            <a:spLocks/>
          </p:cNvSpPr>
          <p:nvPr/>
        </p:nvSpPr>
        <p:spPr>
          <a:xfrm>
            <a:off x="6213482" y="4224082"/>
            <a:ext cx="3924300" cy="565226"/>
          </a:xfrm>
          <a:prstGeom prst="roundRect">
            <a:avLst/>
          </a:prstGeom>
          <a:solidFill>
            <a:srgbClr val="7398D3"/>
          </a:solidFill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600" dirty="0"/>
              <a:t>COMPOSICIÓ i CARRERA</a:t>
            </a:r>
            <a:br>
              <a:rPr lang="es-ES" sz="1600" dirty="0"/>
            </a:br>
            <a:r>
              <a:rPr lang="es-ES" sz="1200" dirty="0"/>
              <a:t>17 Des</a:t>
            </a:r>
          </a:p>
        </p:txBody>
      </p:sp>
      <p:sp>
        <p:nvSpPr>
          <p:cNvPr id="29" name="Marcador de contenido 8">
            <a:extLst>
              <a:ext uri="{FF2B5EF4-FFF2-40B4-BE49-F238E27FC236}">
                <a16:creationId xmlns:a16="http://schemas.microsoft.com/office/drawing/2014/main" id="{8AC069E4-717E-BD2F-D494-7F38DEE9C267}"/>
              </a:ext>
            </a:extLst>
          </p:cNvPr>
          <p:cNvSpPr txBox="1">
            <a:spLocks/>
          </p:cNvSpPr>
          <p:nvPr/>
        </p:nvSpPr>
        <p:spPr>
          <a:xfrm>
            <a:off x="8230364" y="4904111"/>
            <a:ext cx="1866551" cy="693801"/>
          </a:xfrm>
          <a:prstGeom prst="roundRect">
            <a:avLst/>
          </a:prstGeom>
          <a:solidFill>
            <a:srgbClr val="ADC2E5"/>
          </a:solidFill>
        </p:spPr>
        <p:txBody>
          <a:bodyPr vert="horz" lIns="91440" tIns="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br>
              <a:rPr lang="es-ES" sz="1000" dirty="0"/>
            </a:br>
            <a:r>
              <a:rPr lang="es-ES" sz="1200" dirty="0" err="1"/>
              <a:t>Desenvolupament</a:t>
            </a:r>
            <a:br>
              <a:rPr lang="es-ES" sz="1200" dirty="0"/>
            </a:br>
            <a:r>
              <a:rPr lang="es-ES" sz="1200" dirty="0" err="1"/>
              <a:t>professional</a:t>
            </a:r>
            <a:endParaRPr lang="es-ES" sz="1200" dirty="0"/>
          </a:p>
        </p:txBody>
      </p:sp>
      <p:sp>
        <p:nvSpPr>
          <p:cNvPr id="30" name="Marcador de contenido 8">
            <a:extLst>
              <a:ext uri="{FF2B5EF4-FFF2-40B4-BE49-F238E27FC236}">
                <a16:creationId xmlns:a16="http://schemas.microsoft.com/office/drawing/2014/main" id="{A4EBEDF4-0469-AAC5-E8C1-7C12E99F5BC1}"/>
              </a:ext>
            </a:extLst>
          </p:cNvPr>
          <p:cNvSpPr txBox="1">
            <a:spLocks/>
          </p:cNvSpPr>
          <p:nvPr/>
        </p:nvSpPr>
        <p:spPr>
          <a:xfrm>
            <a:off x="7242356" y="5707086"/>
            <a:ext cx="1866551" cy="693801"/>
          </a:xfrm>
          <a:prstGeom prst="roundRect">
            <a:avLst/>
          </a:prstGeom>
          <a:solidFill>
            <a:srgbClr val="ADC2E5"/>
          </a:solidFill>
        </p:spPr>
        <p:txBody>
          <a:bodyPr vert="horz" lIns="91440" tIns="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br>
              <a:rPr lang="es-ES" sz="1000" dirty="0"/>
            </a:br>
            <a:r>
              <a:rPr lang="es-ES" sz="1200" dirty="0"/>
              <a:t>Concursos</a:t>
            </a:r>
            <a:br>
              <a:rPr lang="es-ES" sz="1200" dirty="0"/>
            </a:br>
            <a:r>
              <a:rPr lang="es-ES" sz="1200" dirty="0"/>
              <a:t>i </a:t>
            </a:r>
            <a:r>
              <a:rPr lang="es-ES" sz="1200" dirty="0" err="1"/>
              <a:t>Reconeixements</a:t>
            </a:r>
            <a:endParaRPr lang="es-ES" sz="1200" dirty="0"/>
          </a:p>
        </p:txBody>
      </p:sp>
      <p:sp>
        <p:nvSpPr>
          <p:cNvPr id="31" name="Marcador de contenido 8">
            <a:extLst>
              <a:ext uri="{FF2B5EF4-FFF2-40B4-BE49-F238E27FC236}">
                <a16:creationId xmlns:a16="http://schemas.microsoft.com/office/drawing/2014/main" id="{9E8DA2E3-432A-C5FC-8AC0-C7B381288623}"/>
              </a:ext>
            </a:extLst>
          </p:cNvPr>
          <p:cNvSpPr txBox="1">
            <a:spLocks/>
          </p:cNvSpPr>
          <p:nvPr/>
        </p:nvSpPr>
        <p:spPr>
          <a:xfrm>
            <a:off x="2076518" y="2433744"/>
            <a:ext cx="1866551" cy="693801"/>
          </a:xfrm>
          <a:prstGeom prst="roundRect">
            <a:avLst/>
          </a:prstGeom>
          <a:solidFill>
            <a:srgbClr val="A9D3C3"/>
          </a:solidFill>
        </p:spPr>
        <p:txBody>
          <a:bodyPr vert="horz" lIns="91440" tIns="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br>
              <a:rPr lang="es-ES" sz="1000" dirty="0"/>
            </a:br>
            <a:r>
              <a:rPr lang="es-ES" sz="1200" dirty="0" err="1"/>
              <a:t>Presentació</a:t>
            </a:r>
            <a:r>
              <a:rPr lang="es-ES" sz="1200" dirty="0"/>
              <a:t> </a:t>
            </a:r>
            <a:br>
              <a:rPr lang="es-ES" sz="1200" dirty="0"/>
            </a:br>
            <a:r>
              <a:rPr lang="es-ES" sz="1200" dirty="0"/>
              <a:t>General</a:t>
            </a:r>
          </a:p>
        </p:txBody>
      </p:sp>
      <p:sp>
        <p:nvSpPr>
          <p:cNvPr id="32" name="Marcador de texto 10">
            <a:extLst>
              <a:ext uri="{FF2B5EF4-FFF2-40B4-BE49-F238E27FC236}">
                <a16:creationId xmlns:a16="http://schemas.microsoft.com/office/drawing/2014/main" id="{16424209-2779-9F0B-AB47-70764C3671AC}"/>
              </a:ext>
            </a:extLst>
          </p:cNvPr>
          <p:cNvSpPr txBox="1">
            <a:spLocks/>
          </p:cNvSpPr>
          <p:nvPr/>
        </p:nvSpPr>
        <p:spPr>
          <a:xfrm>
            <a:off x="2054218" y="1753715"/>
            <a:ext cx="3924300" cy="565226"/>
          </a:xfrm>
          <a:prstGeom prst="roundRect">
            <a:avLst/>
          </a:prstGeom>
          <a:solidFill>
            <a:srgbClr val="84A89A"/>
          </a:solidFill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600" dirty="0"/>
              <a:t>COMPOSICIÓ i SOCIETAT</a:t>
            </a:r>
            <a:br>
              <a:rPr lang="es-ES" sz="1600" dirty="0"/>
            </a:br>
            <a:r>
              <a:rPr lang="es-ES" sz="1200" dirty="0"/>
              <a:t>26 Nov</a:t>
            </a:r>
          </a:p>
        </p:txBody>
      </p:sp>
      <p:sp>
        <p:nvSpPr>
          <p:cNvPr id="33" name="Marcador de contenido 8">
            <a:extLst>
              <a:ext uri="{FF2B5EF4-FFF2-40B4-BE49-F238E27FC236}">
                <a16:creationId xmlns:a16="http://schemas.microsoft.com/office/drawing/2014/main" id="{BE546ADE-4623-D93B-9C0A-833DF8AEC32D}"/>
              </a:ext>
            </a:extLst>
          </p:cNvPr>
          <p:cNvSpPr txBox="1">
            <a:spLocks/>
          </p:cNvSpPr>
          <p:nvPr/>
        </p:nvSpPr>
        <p:spPr>
          <a:xfrm>
            <a:off x="4071100" y="2433744"/>
            <a:ext cx="1866551" cy="693801"/>
          </a:xfrm>
          <a:prstGeom prst="roundRect">
            <a:avLst/>
          </a:prstGeom>
          <a:solidFill>
            <a:srgbClr val="A9D3C3"/>
          </a:solidFill>
        </p:spPr>
        <p:txBody>
          <a:bodyPr vert="horz" lIns="91440" tIns="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br>
              <a:rPr lang="es-ES" sz="1000" dirty="0"/>
            </a:br>
            <a:r>
              <a:rPr lang="es-ES" sz="1200" dirty="0" err="1"/>
              <a:t>Presentació</a:t>
            </a:r>
            <a:br>
              <a:rPr lang="es-ES" sz="1200" dirty="0"/>
            </a:br>
            <a:r>
              <a:rPr lang="es-ES" sz="1200" dirty="0"/>
              <a:t>Grupal</a:t>
            </a:r>
          </a:p>
        </p:txBody>
      </p:sp>
      <p:sp>
        <p:nvSpPr>
          <p:cNvPr id="34" name="Marcador de contenido 8">
            <a:extLst>
              <a:ext uri="{FF2B5EF4-FFF2-40B4-BE49-F238E27FC236}">
                <a16:creationId xmlns:a16="http://schemas.microsoft.com/office/drawing/2014/main" id="{2555C4B4-EDFB-A43A-A296-72016939B4CB}"/>
              </a:ext>
            </a:extLst>
          </p:cNvPr>
          <p:cNvSpPr txBox="1">
            <a:spLocks/>
          </p:cNvSpPr>
          <p:nvPr/>
        </p:nvSpPr>
        <p:spPr>
          <a:xfrm>
            <a:off x="3083092" y="3236719"/>
            <a:ext cx="1866551" cy="693801"/>
          </a:xfrm>
          <a:prstGeom prst="roundRect">
            <a:avLst/>
          </a:prstGeom>
          <a:solidFill>
            <a:srgbClr val="A9D3C3"/>
          </a:solidFill>
        </p:spPr>
        <p:txBody>
          <a:bodyPr vert="horz" lIns="91440" tIns="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br>
              <a:rPr lang="es-ES" sz="1000" dirty="0"/>
            </a:br>
            <a:r>
              <a:rPr lang="es-ES" sz="1200" dirty="0"/>
              <a:t>Preguntes </a:t>
            </a:r>
            <a:br>
              <a:rPr lang="es-ES" sz="1200" dirty="0"/>
            </a:br>
            <a:r>
              <a:rPr lang="es-ES" sz="1200" dirty="0"/>
              <a:t>i </a:t>
            </a:r>
            <a:r>
              <a:rPr lang="es-ES" sz="1200" dirty="0" err="1"/>
              <a:t>debat</a:t>
            </a:r>
            <a:endParaRPr lang="es-ES" sz="1200" dirty="0"/>
          </a:p>
        </p:txBody>
      </p:sp>
      <p:sp>
        <p:nvSpPr>
          <p:cNvPr id="35" name="Marcador de contenido 8">
            <a:extLst>
              <a:ext uri="{FF2B5EF4-FFF2-40B4-BE49-F238E27FC236}">
                <a16:creationId xmlns:a16="http://schemas.microsoft.com/office/drawing/2014/main" id="{4A99C635-BC48-6661-9392-7EB18D9B948F}"/>
              </a:ext>
            </a:extLst>
          </p:cNvPr>
          <p:cNvSpPr txBox="1">
            <a:spLocks/>
          </p:cNvSpPr>
          <p:nvPr/>
        </p:nvSpPr>
        <p:spPr>
          <a:xfrm>
            <a:off x="6235782" y="2433744"/>
            <a:ext cx="1866551" cy="69380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br>
              <a:rPr lang="es-ES" sz="1000" dirty="0"/>
            </a:br>
            <a:r>
              <a:rPr lang="es-ES" sz="1200" dirty="0" err="1"/>
              <a:t>Presentació</a:t>
            </a:r>
            <a:r>
              <a:rPr lang="es-ES" sz="1200" dirty="0"/>
              <a:t> </a:t>
            </a:r>
            <a:br>
              <a:rPr lang="es-ES" sz="1200" dirty="0"/>
            </a:br>
            <a:r>
              <a:rPr lang="es-ES" sz="1200" dirty="0"/>
              <a:t>Obra </a:t>
            </a:r>
            <a:r>
              <a:rPr lang="es-ES" sz="1200" dirty="0" err="1"/>
              <a:t>Orquestral</a:t>
            </a:r>
            <a:endParaRPr lang="es-ES" sz="1200" dirty="0"/>
          </a:p>
        </p:txBody>
      </p:sp>
      <p:sp>
        <p:nvSpPr>
          <p:cNvPr id="36" name="Marcador de texto 10">
            <a:extLst>
              <a:ext uri="{FF2B5EF4-FFF2-40B4-BE49-F238E27FC236}">
                <a16:creationId xmlns:a16="http://schemas.microsoft.com/office/drawing/2014/main" id="{5BC4183C-CD88-C2C3-6A0E-6ED5AB7A4644}"/>
              </a:ext>
            </a:extLst>
          </p:cNvPr>
          <p:cNvSpPr txBox="1">
            <a:spLocks/>
          </p:cNvSpPr>
          <p:nvPr/>
        </p:nvSpPr>
        <p:spPr>
          <a:xfrm>
            <a:off x="6213482" y="1753715"/>
            <a:ext cx="3924300" cy="565226"/>
          </a:xfrm>
          <a:prstGeom prst="roundRect">
            <a:avLst/>
          </a:prstGeom>
          <a:solidFill>
            <a:srgbClr val="CC7F5C"/>
          </a:solidFill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600" dirty="0"/>
              <a:t>ORQUESTRA</a:t>
            </a:r>
            <a:br>
              <a:rPr lang="es-ES" sz="1600" dirty="0"/>
            </a:br>
            <a:r>
              <a:rPr lang="es-ES" sz="1200" dirty="0"/>
              <a:t>3 Des</a:t>
            </a:r>
          </a:p>
        </p:txBody>
      </p:sp>
      <p:sp>
        <p:nvSpPr>
          <p:cNvPr id="37" name="Marcador de contenido 8">
            <a:extLst>
              <a:ext uri="{FF2B5EF4-FFF2-40B4-BE49-F238E27FC236}">
                <a16:creationId xmlns:a16="http://schemas.microsoft.com/office/drawing/2014/main" id="{60138BDB-72D4-C00C-A107-A9E9E5705A48}"/>
              </a:ext>
            </a:extLst>
          </p:cNvPr>
          <p:cNvSpPr txBox="1">
            <a:spLocks/>
          </p:cNvSpPr>
          <p:nvPr/>
        </p:nvSpPr>
        <p:spPr>
          <a:xfrm>
            <a:off x="8230364" y="2433744"/>
            <a:ext cx="1866551" cy="69380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br>
              <a:rPr lang="es-ES" sz="1000" dirty="0"/>
            </a:br>
            <a:r>
              <a:rPr lang="es-ES" sz="1200" dirty="0" err="1"/>
              <a:t>Treballar</a:t>
            </a:r>
            <a:br>
              <a:rPr lang="es-ES" sz="1200" dirty="0"/>
            </a:br>
            <a:r>
              <a:rPr lang="es-ES" sz="1200" dirty="0" err="1"/>
              <a:t>amb</a:t>
            </a:r>
            <a:r>
              <a:rPr lang="es-ES" sz="1200" dirty="0"/>
              <a:t> </a:t>
            </a:r>
            <a:r>
              <a:rPr lang="es-ES" sz="1200" dirty="0" err="1"/>
              <a:t>l’orquestra</a:t>
            </a:r>
            <a:endParaRPr lang="es-ES" sz="1200" dirty="0"/>
          </a:p>
        </p:txBody>
      </p:sp>
      <p:sp>
        <p:nvSpPr>
          <p:cNvPr id="38" name="Marcador de contenido 8">
            <a:extLst>
              <a:ext uri="{FF2B5EF4-FFF2-40B4-BE49-F238E27FC236}">
                <a16:creationId xmlns:a16="http://schemas.microsoft.com/office/drawing/2014/main" id="{0C4051FA-9A54-3B57-8F28-3F9B4B2A7017}"/>
              </a:ext>
            </a:extLst>
          </p:cNvPr>
          <p:cNvSpPr txBox="1">
            <a:spLocks/>
          </p:cNvSpPr>
          <p:nvPr/>
        </p:nvSpPr>
        <p:spPr>
          <a:xfrm>
            <a:off x="7242356" y="3236719"/>
            <a:ext cx="1866551" cy="69380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br>
              <a:rPr lang="es-ES" sz="1000" dirty="0"/>
            </a:br>
            <a:r>
              <a:rPr lang="es-ES" sz="1200" dirty="0" err="1"/>
              <a:t>Accés</a:t>
            </a:r>
            <a:r>
              <a:rPr lang="es-ES" sz="1200" dirty="0"/>
              <a:t> a</a:t>
            </a:r>
            <a:br>
              <a:rPr lang="es-ES" sz="1200" dirty="0"/>
            </a:br>
            <a:r>
              <a:rPr lang="es-ES" sz="1200" dirty="0" err="1"/>
              <a:t>oportunitats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05456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número de diapositiva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A49DFD55-3C28-40EF-9E31-A92D2E4017FF}" type="slidenum">
              <a:rPr lang="es-ES" smtClean="0"/>
              <a:pPr rtl="0"/>
              <a:t>5</a:t>
            </a:fld>
            <a:endParaRPr lang="es-E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41D2D1A9-4E97-46D0-6533-42671E060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791029"/>
            <a:ext cx="7288282" cy="480908"/>
          </a:xfrm>
        </p:spPr>
        <p:txBody>
          <a:bodyPr/>
          <a:lstStyle/>
          <a:p>
            <a:r>
              <a:rPr lang="es-ES" dirty="0"/>
              <a:t>COMPOSICIÓ I SOCIETAT</a:t>
            </a:r>
          </a:p>
        </p:txBody>
      </p:sp>
      <p:sp>
        <p:nvSpPr>
          <p:cNvPr id="6" name="Rectángulo: esquinas diagonales redondeadas 5">
            <a:extLst>
              <a:ext uri="{FF2B5EF4-FFF2-40B4-BE49-F238E27FC236}">
                <a16:creationId xmlns:a16="http://schemas.microsoft.com/office/drawing/2014/main" id="{FAC1AFE9-EEFA-BA39-3139-9D54EFE4F645}"/>
              </a:ext>
            </a:extLst>
          </p:cNvPr>
          <p:cNvSpPr/>
          <p:nvPr/>
        </p:nvSpPr>
        <p:spPr>
          <a:xfrm>
            <a:off x="3603625" y="2092717"/>
            <a:ext cx="4984750" cy="628712"/>
          </a:xfrm>
          <a:prstGeom prst="round2Diag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¿PER QUÈ ESTEU ESTUDIANT COMPOSICIÓ?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20" name="Rectángulo: esquinas diagonales redondeadas 19">
            <a:extLst>
              <a:ext uri="{FF2B5EF4-FFF2-40B4-BE49-F238E27FC236}">
                <a16:creationId xmlns:a16="http://schemas.microsoft.com/office/drawing/2014/main" id="{AF09EF1B-4263-6021-C225-592F63404873}"/>
              </a:ext>
            </a:extLst>
          </p:cNvPr>
          <p:cNvSpPr/>
          <p:nvPr/>
        </p:nvSpPr>
        <p:spPr>
          <a:xfrm>
            <a:off x="3603625" y="3045701"/>
            <a:ext cx="4984750" cy="836869"/>
          </a:xfrm>
          <a:prstGeom prst="round2Diag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¿COM US IMAGINEU IMMEDIATAMENT DESPRÉS DE FINALITZAR L’ESMUC?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21" name="Rectángulo: esquinas diagonales redondeadas 20">
            <a:extLst>
              <a:ext uri="{FF2B5EF4-FFF2-40B4-BE49-F238E27FC236}">
                <a16:creationId xmlns:a16="http://schemas.microsoft.com/office/drawing/2014/main" id="{FC462BCD-ED8A-2073-2F47-6FE166458337}"/>
              </a:ext>
            </a:extLst>
          </p:cNvPr>
          <p:cNvSpPr/>
          <p:nvPr/>
        </p:nvSpPr>
        <p:spPr>
          <a:xfrm>
            <a:off x="3603625" y="4284375"/>
            <a:ext cx="4984750" cy="766596"/>
          </a:xfrm>
          <a:prstGeom prst="round2Diag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¿COM US IMAGINEU TREBALLANT DINTRE DE 15 ANYS?</a:t>
            </a:r>
            <a:endParaRPr lang="ca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09777-4642-A211-67D7-6FB3F42AE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número de diapositiva 5">
            <a:extLst>
              <a:ext uri="{FF2B5EF4-FFF2-40B4-BE49-F238E27FC236}">
                <a16:creationId xmlns:a16="http://schemas.microsoft.com/office/drawing/2014/main" id="{0A2C3461-109A-DB9C-8AB4-98F9F3538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A49DFD55-3C28-40EF-9E31-A92D2E4017FF}" type="slidenum">
              <a:rPr lang="es-ES" smtClean="0"/>
              <a:pPr rtl="0"/>
              <a:t>6</a:t>
            </a:fld>
            <a:endParaRPr lang="es-E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849CAE2C-4A9A-2A04-C701-5AA962CC1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791029"/>
            <a:ext cx="7288282" cy="480908"/>
          </a:xfrm>
        </p:spPr>
        <p:txBody>
          <a:bodyPr/>
          <a:lstStyle/>
          <a:p>
            <a:r>
              <a:rPr lang="es-ES" dirty="0"/>
              <a:t>COMPOSICIÓ I SOCIETAT</a:t>
            </a:r>
          </a:p>
        </p:txBody>
      </p:sp>
      <p:sp>
        <p:nvSpPr>
          <p:cNvPr id="6" name="Rectángulo: esquinas diagonales redondeadas 5">
            <a:extLst>
              <a:ext uri="{FF2B5EF4-FFF2-40B4-BE49-F238E27FC236}">
                <a16:creationId xmlns:a16="http://schemas.microsoft.com/office/drawing/2014/main" id="{06F4A19B-3001-2794-0F4C-376FBD488391}"/>
              </a:ext>
            </a:extLst>
          </p:cNvPr>
          <p:cNvSpPr/>
          <p:nvPr/>
        </p:nvSpPr>
        <p:spPr>
          <a:xfrm>
            <a:off x="3603625" y="1989918"/>
            <a:ext cx="4984750" cy="605478"/>
          </a:xfrm>
          <a:prstGeom prst="round2Diag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¿PER QUÈ COMPONEM?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20" name="Rectángulo: esquinas diagonales redondeadas 19">
            <a:extLst>
              <a:ext uri="{FF2B5EF4-FFF2-40B4-BE49-F238E27FC236}">
                <a16:creationId xmlns:a16="http://schemas.microsoft.com/office/drawing/2014/main" id="{955CDEC2-B17C-F1CE-EA59-E962B5414E2C}"/>
              </a:ext>
            </a:extLst>
          </p:cNvPr>
          <p:cNvSpPr/>
          <p:nvPr/>
        </p:nvSpPr>
        <p:spPr>
          <a:xfrm>
            <a:off x="3603625" y="2947366"/>
            <a:ext cx="4984750" cy="819092"/>
          </a:xfrm>
          <a:prstGeom prst="round2Diag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¿COMPONEM PER A ALGÚ? </a:t>
            </a:r>
            <a:br>
              <a:rPr lang="es-ES" dirty="0">
                <a:solidFill>
                  <a:schemeClr val="tx1"/>
                </a:solidFill>
              </a:rPr>
            </a:br>
            <a:r>
              <a:rPr lang="es-ES" dirty="0">
                <a:solidFill>
                  <a:schemeClr val="tx1"/>
                </a:solidFill>
              </a:rPr>
              <a:t>¿EN TAL CAS, PER A QUÍ?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21" name="Rectángulo: esquinas diagonales redondeadas 20">
            <a:extLst>
              <a:ext uri="{FF2B5EF4-FFF2-40B4-BE49-F238E27FC236}">
                <a16:creationId xmlns:a16="http://schemas.microsoft.com/office/drawing/2014/main" id="{97368797-FE7B-3184-2379-F485B6E10307}"/>
              </a:ext>
            </a:extLst>
          </p:cNvPr>
          <p:cNvSpPr/>
          <p:nvPr/>
        </p:nvSpPr>
        <p:spPr>
          <a:xfrm>
            <a:off x="3603625" y="4147456"/>
            <a:ext cx="4984750" cy="554203"/>
          </a:xfrm>
          <a:prstGeom prst="round2Diag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¿PODEM PENSAR “EL PÚBLIC”?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2" name="Rectángulo: esquinas diagonales redondeadas 1">
            <a:extLst>
              <a:ext uri="{FF2B5EF4-FFF2-40B4-BE49-F238E27FC236}">
                <a16:creationId xmlns:a16="http://schemas.microsoft.com/office/drawing/2014/main" id="{B92BFD4B-B21E-A4A8-4111-E98C15BD84F6}"/>
              </a:ext>
            </a:extLst>
          </p:cNvPr>
          <p:cNvSpPr/>
          <p:nvPr/>
        </p:nvSpPr>
        <p:spPr>
          <a:xfrm>
            <a:off x="3633107" y="5072744"/>
            <a:ext cx="4984750" cy="819092"/>
          </a:xfrm>
          <a:prstGeom prst="round2Diag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¿COMPONEM PER L’ARA? </a:t>
            </a:r>
            <a:br>
              <a:rPr lang="es-ES" dirty="0">
                <a:solidFill>
                  <a:schemeClr val="tx1"/>
                </a:solidFill>
              </a:rPr>
            </a:br>
            <a:r>
              <a:rPr lang="es-ES" dirty="0">
                <a:solidFill>
                  <a:schemeClr val="tx1"/>
                </a:solidFill>
              </a:rPr>
              <a:t>¿PEL PASSAT? ¿PEL FUTUR?</a:t>
            </a:r>
            <a:endParaRPr lang="ca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000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EEAC9-A305-714F-4EFF-42B8979BB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número de diapositiva 5">
            <a:extLst>
              <a:ext uri="{FF2B5EF4-FFF2-40B4-BE49-F238E27FC236}">
                <a16:creationId xmlns:a16="http://schemas.microsoft.com/office/drawing/2014/main" id="{836C4A28-E107-5CD1-4EEE-7831EDE46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A49DFD55-3C28-40EF-9E31-A92D2E4017FF}" type="slidenum">
              <a:rPr lang="es-ES" smtClean="0"/>
              <a:pPr rtl="0"/>
              <a:t>7</a:t>
            </a:fld>
            <a:endParaRPr lang="es-E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EFDA7B6F-5F0D-4444-EF24-AD5297F1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791029"/>
            <a:ext cx="7288282" cy="480908"/>
          </a:xfrm>
        </p:spPr>
        <p:txBody>
          <a:bodyPr/>
          <a:lstStyle/>
          <a:p>
            <a:r>
              <a:rPr lang="es-ES" dirty="0"/>
              <a:t>COMPOSICIÓ I SOCIETAT</a:t>
            </a:r>
          </a:p>
        </p:txBody>
      </p:sp>
      <p:sp>
        <p:nvSpPr>
          <p:cNvPr id="6" name="Rectángulo: esquinas diagonales redondeadas 5">
            <a:extLst>
              <a:ext uri="{FF2B5EF4-FFF2-40B4-BE49-F238E27FC236}">
                <a16:creationId xmlns:a16="http://schemas.microsoft.com/office/drawing/2014/main" id="{B1859E2D-257D-6B90-EE36-EE5E4F4A097F}"/>
              </a:ext>
            </a:extLst>
          </p:cNvPr>
          <p:cNvSpPr/>
          <p:nvPr/>
        </p:nvSpPr>
        <p:spPr>
          <a:xfrm>
            <a:off x="3603625" y="1865086"/>
            <a:ext cx="4984750" cy="969796"/>
          </a:xfrm>
          <a:prstGeom prst="round2Diag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¿QUIN CREIEU QUE POT SER EL ROL DEL COMPOSITOR EN LA SOCIETAT?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20" name="Rectángulo: esquinas diagonales redondeadas 19">
            <a:extLst>
              <a:ext uri="{FF2B5EF4-FFF2-40B4-BE49-F238E27FC236}">
                <a16:creationId xmlns:a16="http://schemas.microsoft.com/office/drawing/2014/main" id="{C65B9A69-051F-94F7-8FC3-AF8FDAE9C6DE}"/>
              </a:ext>
            </a:extLst>
          </p:cNvPr>
          <p:cNvSpPr/>
          <p:nvPr/>
        </p:nvSpPr>
        <p:spPr>
          <a:xfrm>
            <a:off x="3603625" y="3306958"/>
            <a:ext cx="4984750" cy="887669"/>
          </a:xfrm>
          <a:prstGeom prst="round2Diag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¿QUIN IMPACTE CREIEU QUE TÉ LA CREACIÓ DE LA COMPOSICIÓ EN LA SOCIETAT?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21" name="Rectángulo: esquinas diagonales redondeadas 20">
            <a:extLst>
              <a:ext uri="{FF2B5EF4-FFF2-40B4-BE49-F238E27FC236}">
                <a16:creationId xmlns:a16="http://schemas.microsoft.com/office/drawing/2014/main" id="{55C28273-A69B-F992-C264-2A0C90F14F48}"/>
              </a:ext>
            </a:extLst>
          </p:cNvPr>
          <p:cNvSpPr/>
          <p:nvPr/>
        </p:nvSpPr>
        <p:spPr>
          <a:xfrm>
            <a:off x="3603625" y="4654490"/>
            <a:ext cx="4984750" cy="969796"/>
          </a:xfrm>
          <a:prstGeom prst="round2Diag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¿EL COMPOSITOR COMPLEIX UNA FUNCIÓ?</a:t>
            </a:r>
            <a:br>
              <a:rPr lang="es-ES" dirty="0">
                <a:solidFill>
                  <a:schemeClr val="tx1"/>
                </a:solidFill>
              </a:rPr>
            </a:br>
            <a:r>
              <a:rPr lang="es-ES" dirty="0">
                <a:solidFill>
                  <a:schemeClr val="tx1"/>
                </a:solidFill>
              </a:rPr>
              <a:t>¿L’OBRA COMPLEIX UNA FUNCIÓ?</a:t>
            </a:r>
            <a:endParaRPr lang="ca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998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C3676-F0A4-7414-D456-C48F4E3CF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número de diapositiva 5">
            <a:extLst>
              <a:ext uri="{FF2B5EF4-FFF2-40B4-BE49-F238E27FC236}">
                <a16:creationId xmlns:a16="http://schemas.microsoft.com/office/drawing/2014/main" id="{4FA2A26B-5094-DECF-C083-A8FAE6BE1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5884634"/>
            <a:ext cx="987552" cy="365125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A49DFD55-3C28-40EF-9E31-A92D2E4017FF}" type="slidenum">
              <a:rPr lang="es-ES" smtClean="0"/>
              <a:pPr rtl="0"/>
              <a:t>8</a:t>
            </a:fld>
            <a:endParaRPr lang="es-E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792F9463-067B-9F6F-43C9-3012E90C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791029"/>
            <a:ext cx="7288282" cy="480908"/>
          </a:xfrm>
        </p:spPr>
        <p:txBody>
          <a:bodyPr/>
          <a:lstStyle/>
          <a:p>
            <a:r>
              <a:rPr lang="es-ES" dirty="0"/>
              <a:t>COMPOSICIÓ I SOCIETAT</a:t>
            </a:r>
          </a:p>
        </p:txBody>
      </p:sp>
      <p:sp>
        <p:nvSpPr>
          <p:cNvPr id="20" name="Rectángulo: esquinas diagonales redondeadas 19">
            <a:extLst>
              <a:ext uri="{FF2B5EF4-FFF2-40B4-BE49-F238E27FC236}">
                <a16:creationId xmlns:a16="http://schemas.microsoft.com/office/drawing/2014/main" id="{9E075CC2-F9DD-E30D-C2A3-05832FF85785}"/>
              </a:ext>
            </a:extLst>
          </p:cNvPr>
          <p:cNvSpPr/>
          <p:nvPr/>
        </p:nvSpPr>
        <p:spPr>
          <a:xfrm>
            <a:off x="3231469" y="1693210"/>
            <a:ext cx="5729061" cy="887669"/>
          </a:xfrm>
          <a:prstGeom prst="round2Diag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¿QUINA RELACIÓ TÉ, POT TENIR O HAURIA DE TENIR LA COMPOSICIÓ AMB L’ECONOMIA?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21" name="Rectángulo: esquinas diagonales redondeadas 20">
            <a:extLst>
              <a:ext uri="{FF2B5EF4-FFF2-40B4-BE49-F238E27FC236}">
                <a16:creationId xmlns:a16="http://schemas.microsoft.com/office/drawing/2014/main" id="{D505A2FC-DFDD-E7F4-78F0-B66AF2CE33B9}"/>
              </a:ext>
            </a:extLst>
          </p:cNvPr>
          <p:cNvSpPr/>
          <p:nvPr/>
        </p:nvSpPr>
        <p:spPr>
          <a:xfrm>
            <a:off x="3603625" y="2866571"/>
            <a:ext cx="4984750" cy="791032"/>
          </a:xfrm>
          <a:prstGeom prst="round2Diag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¿PODRÍEU DEFINIR EL VALOR </a:t>
            </a:r>
            <a:br>
              <a:rPr lang="es-ES" dirty="0">
                <a:solidFill>
                  <a:schemeClr val="tx1"/>
                </a:solidFill>
              </a:rPr>
            </a:br>
            <a:r>
              <a:rPr lang="es-ES" dirty="0">
                <a:solidFill>
                  <a:schemeClr val="tx1"/>
                </a:solidFill>
              </a:rPr>
              <a:t>DE LA VOSTRA CREACIÓ?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2" name="Rectángulo: esquinas diagonales redondeadas 1">
            <a:extLst>
              <a:ext uri="{FF2B5EF4-FFF2-40B4-BE49-F238E27FC236}">
                <a16:creationId xmlns:a16="http://schemas.microsoft.com/office/drawing/2014/main" id="{41E73752-5787-2010-7605-43159734D7E7}"/>
              </a:ext>
            </a:extLst>
          </p:cNvPr>
          <p:cNvSpPr/>
          <p:nvPr/>
        </p:nvSpPr>
        <p:spPr>
          <a:xfrm>
            <a:off x="3603625" y="3943295"/>
            <a:ext cx="4984750" cy="766593"/>
          </a:xfrm>
          <a:prstGeom prst="round2Diag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¿PODRÍEU POSAR UN PREU </a:t>
            </a:r>
            <a:br>
              <a:rPr lang="es-ES" dirty="0">
                <a:solidFill>
                  <a:schemeClr val="tx1"/>
                </a:solidFill>
              </a:rPr>
            </a:br>
            <a:r>
              <a:rPr lang="es-ES" dirty="0">
                <a:solidFill>
                  <a:schemeClr val="tx1"/>
                </a:solidFill>
              </a:rPr>
              <a:t>A LA VOSTRA CREACIÓ?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3" name="Rectángulo: esquinas diagonales redondeadas 2">
            <a:extLst>
              <a:ext uri="{FF2B5EF4-FFF2-40B4-BE49-F238E27FC236}">
                <a16:creationId xmlns:a16="http://schemas.microsoft.com/office/drawing/2014/main" id="{076B9917-1377-64C6-714E-433457BFDA52}"/>
              </a:ext>
            </a:extLst>
          </p:cNvPr>
          <p:cNvSpPr/>
          <p:nvPr/>
        </p:nvSpPr>
        <p:spPr>
          <a:xfrm>
            <a:off x="3603625" y="4995580"/>
            <a:ext cx="4984750" cy="766593"/>
          </a:xfrm>
          <a:prstGeom prst="round2Diag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¿CREIEU QUE HI HA COMPETICIÓ?</a:t>
            </a:r>
            <a:br>
              <a:rPr lang="es-ES" dirty="0">
                <a:solidFill>
                  <a:schemeClr val="tx1"/>
                </a:solidFill>
              </a:rPr>
            </a:br>
            <a:r>
              <a:rPr lang="es-ES" dirty="0">
                <a:solidFill>
                  <a:schemeClr val="tx1"/>
                </a:solidFill>
              </a:rPr>
              <a:t>¿COM US POSICIONEU?</a:t>
            </a:r>
            <a:endParaRPr lang="ca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249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616C9-20F6-0E83-0A9A-51BB237DF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número de diapositiva 5">
            <a:extLst>
              <a:ext uri="{FF2B5EF4-FFF2-40B4-BE49-F238E27FC236}">
                <a16:creationId xmlns:a16="http://schemas.microsoft.com/office/drawing/2014/main" id="{78836543-CC82-9038-4FBC-AB3D222D3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A49DFD55-3C28-40EF-9E31-A92D2E4017FF}" type="slidenum">
              <a:rPr lang="es-ES" smtClean="0"/>
              <a:pPr rtl="0"/>
              <a:t>9</a:t>
            </a:fld>
            <a:endParaRPr lang="es-E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B4A105E2-A29E-45CE-4792-FBC249B5E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791029"/>
            <a:ext cx="7288282" cy="480908"/>
          </a:xfrm>
        </p:spPr>
        <p:txBody>
          <a:bodyPr/>
          <a:lstStyle/>
          <a:p>
            <a:r>
              <a:rPr lang="es-ES" dirty="0"/>
              <a:t>COMPOSICIÓ I SOCIETAT</a:t>
            </a:r>
          </a:p>
        </p:txBody>
      </p:sp>
      <p:sp>
        <p:nvSpPr>
          <p:cNvPr id="2" name="Rectángulo: esquinas diagonales redondeadas 1">
            <a:extLst>
              <a:ext uri="{FF2B5EF4-FFF2-40B4-BE49-F238E27FC236}">
                <a16:creationId xmlns:a16="http://schemas.microsoft.com/office/drawing/2014/main" id="{FBE60716-5490-3383-13E0-4FF49A5EDF00}"/>
              </a:ext>
            </a:extLst>
          </p:cNvPr>
          <p:cNvSpPr/>
          <p:nvPr/>
        </p:nvSpPr>
        <p:spPr>
          <a:xfrm>
            <a:off x="3372984" y="1944912"/>
            <a:ext cx="5446032" cy="765629"/>
          </a:xfrm>
          <a:prstGeom prst="round2Diag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¿CREIEU QUE LA MÚSICA POT SER UNIVERSAL?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3" name="Rectángulo: esquinas diagonales redondeadas 2">
            <a:extLst>
              <a:ext uri="{FF2B5EF4-FFF2-40B4-BE49-F238E27FC236}">
                <a16:creationId xmlns:a16="http://schemas.microsoft.com/office/drawing/2014/main" id="{5304F788-8015-E993-DB9B-A3027A52E310}"/>
              </a:ext>
            </a:extLst>
          </p:cNvPr>
          <p:cNvSpPr/>
          <p:nvPr/>
        </p:nvSpPr>
        <p:spPr>
          <a:xfrm>
            <a:off x="3130663" y="3010746"/>
            <a:ext cx="5930673" cy="969796"/>
          </a:xfrm>
          <a:prstGeom prst="round2Diag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¿QUINA RELACIÓ CREIEU QUE TÉ LA VOSTRA CREACIÓ AMB LA RESTA D’EXPRESSIONS MUSICALS?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4" name="Rectángulo: esquinas diagonales redondeadas 3">
            <a:extLst>
              <a:ext uri="{FF2B5EF4-FFF2-40B4-BE49-F238E27FC236}">
                <a16:creationId xmlns:a16="http://schemas.microsoft.com/office/drawing/2014/main" id="{51A2949B-51A1-C8DD-43A4-C7A5D8860570}"/>
              </a:ext>
            </a:extLst>
          </p:cNvPr>
          <p:cNvSpPr/>
          <p:nvPr/>
        </p:nvSpPr>
        <p:spPr>
          <a:xfrm>
            <a:off x="2897018" y="4280747"/>
            <a:ext cx="6397964" cy="1183882"/>
          </a:xfrm>
          <a:prstGeom prst="round2Diag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¿AMB QUÈ VOLDRÍEU QUE LA VOSTRA CREACIÓ ENTRÉS EN CONTACTE, o ENTRE QUINS ÀMBITS VOLDRÍEU QUE FOS CONSIDERADA?</a:t>
            </a:r>
            <a:endParaRPr lang="ca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3334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67328976_win32_kb_V13" id="{F85C13B5-8B75-4CB8-BA5E-9CAC0747196D}" vid="{617487EE-AB70-4C55-8A81-E6744CC4A2C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168DCE-134F-4610-A6AA-88CEBE8D71D2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CABF691C-888B-4061-8A6F-D5CE84A025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DE3176-A15D-46A3-BDDB-64A0D7363224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1312</TotalTime>
  <Words>701</Words>
  <Application>Microsoft Office PowerPoint</Application>
  <PresentationFormat>Panorámica</PresentationFormat>
  <Paragraphs>155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Tenorite</vt:lpstr>
      <vt:lpstr>Tema de Office</vt:lpstr>
      <vt:lpstr>SEMINARIS DE COMPOSICIÓ  Fabià Santcovsky Esmuc 2024</vt:lpstr>
      <vt:lpstr>PRESENTACIÓ</vt:lpstr>
      <vt:lpstr>Presentación de PowerPoint</vt:lpstr>
      <vt:lpstr>SEMINARIS</vt:lpstr>
      <vt:lpstr>COMPOSICIÓ I SOCIETAT</vt:lpstr>
      <vt:lpstr>COMPOSICIÓ I SOCIETAT</vt:lpstr>
      <vt:lpstr>COMPOSICIÓ I SOCIETAT</vt:lpstr>
      <vt:lpstr>COMPOSICIÓ I SOCIETAT</vt:lpstr>
      <vt:lpstr>COMPOSICIÓ I SOCIETAT</vt:lpstr>
      <vt:lpstr>COMPOSICIÓ I SOCIETAT</vt:lpstr>
      <vt:lpstr>ORQUESTRA</vt:lpstr>
      <vt:lpstr>ORQUESTRA</vt:lpstr>
      <vt:lpstr>ORQUESTRA</vt:lpstr>
      <vt:lpstr>ORQUESTRA</vt:lpstr>
      <vt:lpstr>ORQUESTRA</vt:lpstr>
      <vt:lpstr>ORQUESTRA</vt:lpstr>
      <vt:lpstr>ORQUESTRA</vt:lpstr>
      <vt:lpstr>ORQUESTRA</vt:lpstr>
      <vt:lpstr>ORQUESTRA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yo main</cp:lastModifiedBy>
  <cp:revision>481</cp:revision>
  <dcterms:created xsi:type="dcterms:W3CDTF">2024-02-14T19:04:18Z</dcterms:created>
  <dcterms:modified xsi:type="dcterms:W3CDTF">2024-12-01T16:28:53Z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